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57" r:id="rId4"/>
    <p:sldId id="258" r:id="rId6"/>
    <p:sldId id="260" r:id="rId7"/>
    <p:sldId id="268" r:id="rId8"/>
    <p:sldId id="287" r:id="rId9"/>
    <p:sldId id="274" r:id="rId10"/>
    <p:sldId id="275" r:id="rId11"/>
    <p:sldId id="280" r:id="rId12"/>
    <p:sldId id="281" r:id="rId13"/>
    <p:sldId id="283" r:id="rId14"/>
    <p:sldId id="284" r:id="rId15"/>
    <p:sldId id="285" r:id="rId16"/>
    <p:sldId id="286" r:id="rId17"/>
    <p:sldId id="277" r:id="rId18"/>
    <p:sldId id="278" r:id="rId19"/>
    <p:sldId id="279"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E0000"/>
    <a:srgbClr val="B72D43"/>
    <a:srgbClr val="DB290E"/>
    <a:srgbClr val="7D7C80"/>
    <a:srgbClr val="B3BABB"/>
    <a:srgbClr val="767C7E"/>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ä¸­åº¦æ ·å¼ 2 - å¼ºè°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60"/>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true"/>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true"/>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true" noRot="true" noChangeAspect="true"/>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true"/>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true"/>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true"/>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true" noRot="true" noChangeAspect="true"/>
          </p:cNvSpPr>
          <p:nvPr>
            <p:ph type="sldImg"/>
          </p:nvPr>
        </p:nvSpPr>
        <p:spPr/>
      </p:sp>
      <p:sp>
        <p:nvSpPr>
          <p:cNvPr id="3" name="备注占位符 2"/>
          <p:cNvSpPr>
            <a:spLocks noGrp="true"/>
          </p:cNvSpPr>
          <p:nvPr>
            <p:ph type="body" idx="1"/>
          </p:nvPr>
        </p:nvSpPr>
        <p:spPr/>
        <p:txBody>
          <a:bodyPr/>
          <a:lstStyle/>
          <a:p>
            <a:endParaRPr lang="zh-CN" altLang="en-US" dirty="0"/>
          </a:p>
        </p:txBody>
      </p:sp>
      <p:sp>
        <p:nvSpPr>
          <p:cNvPr id="4" name="灯片编号占位符 3"/>
          <p:cNvSpPr>
            <a:spLocks noGrp="true"/>
          </p:cNvSpPr>
          <p:nvPr>
            <p:ph type="sldNum" sz="quarter" idx="5"/>
          </p:nvPr>
        </p:nvSpPr>
        <p:spPr/>
        <p:txBody>
          <a:bodyPr/>
          <a:lstStyle/>
          <a:p>
            <a:fld id="{39A5F825-9C29-43CC-BB96-80A60E9689F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true"/>
          </p:cNvSpPr>
          <p:nvPr>
            <p:ph type="sldImg" idx="2"/>
          </p:nvPr>
        </p:nvSpPr>
        <p:spPr/>
      </p:sp>
      <p:sp>
        <p:nvSpPr>
          <p:cNvPr id="3" name="文本占位符 2"/>
          <p:cNvSpPr>
            <a:spLocks noGrp="true"/>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true"/>
          </p:cNvSpPr>
          <p:nvPr>
            <p:ph type="sldImg" idx="2"/>
          </p:nvPr>
        </p:nvSpPr>
        <p:spPr/>
      </p:sp>
      <p:sp>
        <p:nvSpPr>
          <p:cNvPr id="3" name="文本占位符 2"/>
          <p:cNvSpPr>
            <a:spLocks noGrp="true"/>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true"/>
          </p:cNvSpPr>
          <p:nvPr>
            <p:ph type="sldImg" idx="2"/>
          </p:nvPr>
        </p:nvSpPr>
        <p:spPr/>
      </p:sp>
      <p:sp>
        <p:nvSpPr>
          <p:cNvPr id="3" name="文本占位符 2"/>
          <p:cNvSpPr>
            <a:spLocks noGrp="true"/>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8" Type="http://schemas.openxmlformats.org/officeDocument/2006/relationships/tags" Target="../tags/tag37.xml"/><Relationship Id="rId37" Type="http://schemas.openxmlformats.org/officeDocument/2006/relationships/tags" Target="../tags/tag36.xml"/><Relationship Id="rId36" Type="http://schemas.openxmlformats.org/officeDocument/2006/relationships/tags" Target="../tags/tag35.xml"/><Relationship Id="rId35" Type="http://schemas.openxmlformats.org/officeDocument/2006/relationships/tags" Target="../tags/tag34.xml"/><Relationship Id="rId34" Type="http://schemas.openxmlformats.org/officeDocument/2006/relationships/tags" Target="../tags/tag33.xml"/><Relationship Id="rId33" Type="http://schemas.openxmlformats.org/officeDocument/2006/relationships/tags" Target="../tags/tag32.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2.xml"/><Relationship Id="rId29" Type="http://schemas.openxmlformats.org/officeDocument/2006/relationships/tags" Target="../tags/tag28.xml"/><Relationship Id="rId28" Type="http://schemas.openxmlformats.org/officeDocument/2006/relationships/tags" Target="../tags/tag27.xml"/><Relationship Id="rId27" Type="http://schemas.openxmlformats.org/officeDocument/2006/relationships/tags" Target="../tags/tag26.xml"/><Relationship Id="rId26" Type="http://schemas.openxmlformats.org/officeDocument/2006/relationships/tags" Target="../tags/tag25.xml"/><Relationship Id="rId25" Type="http://schemas.openxmlformats.org/officeDocument/2006/relationships/tags" Target="../tags/tag24.xml"/><Relationship Id="rId24" Type="http://schemas.openxmlformats.org/officeDocument/2006/relationships/tags" Target="../tags/tag23.xml"/><Relationship Id="rId23" Type="http://schemas.openxmlformats.org/officeDocument/2006/relationships/tags" Target="../tags/tag22.xml"/><Relationship Id="rId22" Type="http://schemas.openxmlformats.org/officeDocument/2006/relationships/tags" Target="../tags/tag21.xml"/><Relationship Id="rId21" Type="http://schemas.openxmlformats.org/officeDocument/2006/relationships/tags" Target="../tags/tag20.xml"/><Relationship Id="rId20" Type="http://schemas.openxmlformats.org/officeDocument/2006/relationships/tags" Target="../tags/tag19.xml"/><Relationship Id="rId2" Type="http://schemas.openxmlformats.org/officeDocument/2006/relationships/tags" Target="../tags/tag1.xml"/><Relationship Id="rId19" Type="http://schemas.openxmlformats.org/officeDocument/2006/relationships/tags" Target="../tags/tag18.xml"/><Relationship Id="rId18" Type="http://schemas.openxmlformats.org/officeDocument/2006/relationships/tags" Target="../tags/tag17.xml"/><Relationship Id="rId17" Type="http://schemas.openxmlformats.org/officeDocument/2006/relationships/tags" Target="../tags/tag16.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133.xml"/><Relationship Id="rId8" Type="http://schemas.openxmlformats.org/officeDocument/2006/relationships/tags" Target="../tags/tag132.xml"/><Relationship Id="rId7" Type="http://schemas.openxmlformats.org/officeDocument/2006/relationships/tags" Target="../tags/tag131.xml"/><Relationship Id="rId6" Type="http://schemas.openxmlformats.org/officeDocument/2006/relationships/tags" Target="../tags/tag130.xml"/><Relationship Id="rId5" Type="http://schemas.openxmlformats.org/officeDocument/2006/relationships/tags" Target="../tags/tag129.xml"/><Relationship Id="rId4" Type="http://schemas.openxmlformats.org/officeDocument/2006/relationships/tags" Target="../tags/tag128.xml"/><Relationship Id="rId38" Type="http://schemas.openxmlformats.org/officeDocument/2006/relationships/tags" Target="../tags/tag162.xml"/><Relationship Id="rId37" Type="http://schemas.openxmlformats.org/officeDocument/2006/relationships/tags" Target="../tags/tag161.xml"/><Relationship Id="rId36" Type="http://schemas.openxmlformats.org/officeDocument/2006/relationships/tags" Target="../tags/tag160.xml"/><Relationship Id="rId35" Type="http://schemas.openxmlformats.org/officeDocument/2006/relationships/tags" Target="../tags/tag159.xml"/><Relationship Id="rId34" Type="http://schemas.openxmlformats.org/officeDocument/2006/relationships/tags" Target="../tags/tag158.xml"/><Relationship Id="rId33" Type="http://schemas.openxmlformats.org/officeDocument/2006/relationships/tags" Target="../tags/tag157.xml"/><Relationship Id="rId32" Type="http://schemas.openxmlformats.org/officeDocument/2006/relationships/tags" Target="../tags/tag156.xml"/><Relationship Id="rId31" Type="http://schemas.openxmlformats.org/officeDocument/2006/relationships/tags" Target="../tags/tag155.xml"/><Relationship Id="rId30" Type="http://schemas.openxmlformats.org/officeDocument/2006/relationships/tags" Target="../tags/tag154.xml"/><Relationship Id="rId3" Type="http://schemas.openxmlformats.org/officeDocument/2006/relationships/tags" Target="../tags/tag127.xml"/><Relationship Id="rId29" Type="http://schemas.openxmlformats.org/officeDocument/2006/relationships/tags" Target="../tags/tag153.xml"/><Relationship Id="rId28" Type="http://schemas.openxmlformats.org/officeDocument/2006/relationships/tags" Target="../tags/tag152.xml"/><Relationship Id="rId27" Type="http://schemas.openxmlformats.org/officeDocument/2006/relationships/tags" Target="../tags/tag151.xml"/><Relationship Id="rId26" Type="http://schemas.openxmlformats.org/officeDocument/2006/relationships/tags" Target="../tags/tag150.xml"/><Relationship Id="rId25" Type="http://schemas.openxmlformats.org/officeDocument/2006/relationships/tags" Target="../tags/tag149.xml"/><Relationship Id="rId24" Type="http://schemas.openxmlformats.org/officeDocument/2006/relationships/tags" Target="../tags/tag148.xml"/><Relationship Id="rId23" Type="http://schemas.openxmlformats.org/officeDocument/2006/relationships/tags" Target="../tags/tag147.xml"/><Relationship Id="rId22" Type="http://schemas.openxmlformats.org/officeDocument/2006/relationships/tags" Target="../tags/tag146.xml"/><Relationship Id="rId21" Type="http://schemas.openxmlformats.org/officeDocument/2006/relationships/tags" Target="../tags/tag145.xml"/><Relationship Id="rId20" Type="http://schemas.openxmlformats.org/officeDocument/2006/relationships/tags" Target="../tags/tag144.xml"/><Relationship Id="rId2" Type="http://schemas.openxmlformats.org/officeDocument/2006/relationships/tags" Target="../tags/tag126.xml"/><Relationship Id="rId19" Type="http://schemas.openxmlformats.org/officeDocument/2006/relationships/tags" Target="../tags/tag143.xml"/><Relationship Id="rId18" Type="http://schemas.openxmlformats.org/officeDocument/2006/relationships/tags" Target="../tags/tag142.xml"/><Relationship Id="rId17" Type="http://schemas.openxmlformats.org/officeDocument/2006/relationships/tags" Target="../tags/tag141.xml"/><Relationship Id="rId16" Type="http://schemas.openxmlformats.org/officeDocument/2006/relationships/tags" Target="../tags/tag140.xml"/><Relationship Id="rId15" Type="http://schemas.openxmlformats.org/officeDocument/2006/relationships/tags" Target="../tags/tag139.xml"/><Relationship Id="rId14" Type="http://schemas.openxmlformats.org/officeDocument/2006/relationships/tags" Target="../tags/tag138.xml"/><Relationship Id="rId13" Type="http://schemas.openxmlformats.org/officeDocument/2006/relationships/tags" Target="../tags/tag137.xml"/><Relationship Id="rId12" Type="http://schemas.openxmlformats.org/officeDocument/2006/relationships/tags" Target="../tags/tag136.xml"/><Relationship Id="rId11" Type="http://schemas.openxmlformats.org/officeDocument/2006/relationships/tags" Target="../tags/tag135.xml"/><Relationship Id="rId10" Type="http://schemas.openxmlformats.org/officeDocument/2006/relationships/tags" Target="../tags/tag134.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8" Type="http://schemas.openxmlformats.org/officeDocument/2006/relationships/tags" Target="../tags/tag218.xml"/><Relationship Id="rId37" Type="http://schemas.openxmlformats.org/officeDocument/2006/relationships/tags" Target="../tags/tag217.xml"/><Relationship Id="rId36" Type="http://schemas.openxmlformats.org/officeDocument/2006/relationships/tags" Target="../tags/tag216.xml"/><Relationship Id="rId35" Type="http://schemas.openxmlformats.org/officeDocument/2006/relationships/tags" Target="../tags/tag215.xml"/><Relationship Id="rId34" Type="http://schemas.openxmlformats.org/officeDocument/2006/relationships/tags" Target="../tags/tag214.xml"/><Relationship Id="rId33" Type="http://schemas.openxmlformats.org/officeDocument/2006/relationships/tags" Target="../tags/tag213.xml"/><Relationship Id="rId32" Type="http://schemas.openxmlformats.org/officeDocument/2006/relationships/tags" Target="../tags/tag212.xml"/><Relationship Id="rId31" Type="http://schemas.openxmlformats.org/officeDocument/2006/relationships/tags" Target="../tags/tag211.xml"/><Relationship Id="rId30" Type="http://schemas.openxmlformats.org/officeDocument/2006/relationships/tags" Target="../tags/tag210.xml"/><Relationship Id="rId3" Type="http://schemas.openxmlformats.org/officeDocument/2006/relationships/tags" Target="../tags/tag183.xml"/><Relationship Id="rId29" Type="http://schemas.openxmlformats.org/officeDocument/2006/relationships/tags" Target="../tags/tag209.xml"/><Relationship Id="rId28" Type="http://schemas.openxmlformats.org/officeDocument/2006/relationships/tags" Target="../tags/tag208.xml"/><Relationship Id="rId27" Type="http://schemas.openxmlformats.org/officeDocument/2006/relationships/tags" Target="../tags/tag207.xml"/><Relationship Id="rId26" Type="http://schemas.openxmlformats.org/officeDocument/2006/relationships/tags" Target="../tags/tag206.xml"/><Relationship Id="rId25" Type="http://schemas.openxmlformats.org/officeDocument/2006/relationships/tags" Target="../tags/tag205.xml"/><Relationship Id="rId24" Type="http://schemas.openxmlformats.org/officeDocument/2006/relationships/tags" Target="../tags/tag204.xml"/><Relationship Id="rId23" Type="http://schemas.openxmlformats.org/officeDocument/2006/relationships/tags" Target="../tags/tag203.xml"/><Relationship Id="rId22" Type="http://schemas.openxmlformats.org/officeDocument/2006/relationships/tags" Target="../tags/tag202.xml"/><Relationship Id="rId21" Type="http://schemas.openxmlformats.org/officeDocument/2006/relationships/tags" Target="../tags/tag201.xml"/><Relationship Id="rId20" Type="http://schemas.openxmlformats.org/officeDocument/2006/relationships/tags" Target="../tags/tag200.xml"/><Relationship Id="rId2" Type="http://schemas.openxmlformats.org/officeDocument/2006/relationships/tags" Target="../tags/tag182.xml"/><Relationship Id="rId19" Type="http://schemas.openxmlformats.org/officeDocument/2006/relationships/tags" Target="../tags/tag199.xml"/><Relationship Id="rId18" Type="http://schemas.openxmlformats.org/officeDocument/2006/relationships/tags" Target="../tags/tag198.xml"/><Relationship Id="rId17" Type="http://schemas.openxmlformats.org/officeDocument/2006/relationships/tags" Target="../tags/tag197.xml"/><Relationship Id="rId16" Type="http://schemas.openxmlformats.org/officeDocument/2006/relationships/tags" Target="../tags/tag196.xml"/><Relationship Id="rId15" Type="http://schemas.openxmlformats.org/officeDocument/2006/relationships/tags" Target="../tags/tag195.xml"/><Relationship Id="rId14" Type="http://schemas.openxmlformats.org/officeDocument/2006/relationships/tags" Target="../tags/tag194.xml"/><Relationship Id="rId13" Type="http://schemas.openxmlformats.org/officeDocument/2006/relationships/tags" Target="../tags/tag193.xml"/><Relationship Id="rId12" Type="http://schemas.openxmlformats.org/officeDocument/2006/relationships/tags" Target="../tags/tag192.xml"/><Relationship Id="rId11" Type="http://schemas.openxmlformats.org/officeDocument/2006/relationships/tags" Target="../tags/tag191.xml"/><Relationship Id="rId10" Type="http://schemas.openxmlformats.org/officeDocument/2006/relationships/tags" Target="../tags/tag190.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31.xml"/><Relationship Id="rId8" Type="http://schemas.openxmlformats.org/officeDocument/2006/relationships/tags" Target="../tags/tag230.xml"/><Relationship Id="rId7" Type="http://schemas.openxmlformats.org/officeDocument/2006/relationships/tags" Target="../tags/tag229.xml"/><Relationship Id="rId6" Type="http://schemas.openxmlformats.org/officeDocument/2006/relationships/tags" Target="../tags/tag228.xml"/><Relationship Id="rId5" Type="http://schemas.openxmlformats.org/officeDocument/2006/relationships/tags" Target="../tags/tag227.xml"/><Relationship Id="rId4" Type="http://schemas.openxmlformats.org/officeDocument/2006/relationships/tags" Target="../tags/tag226.xml"/><Relationship Id="rId3" Type="http://schemas.openxmlformats.org/officeDocument/2006/relationships/tags" Target="../tags/tag225.xml"/><Relationship Id="rId2" Type="http://schemas.openxmlformats.org/officeDocument/2006/relationships/tags" Target="../tags/tag224.xml"/><Relationship Id="rId18" Type="http://schemas.openxmlformats.org/officeDocument/2006/relationships/tags" Target="../tags/tag240.xml"/><Relationship Id="rId17" Type="http://schemas.openxmlformats.org/officeDocument/2006/relationships/tags" Target="../tags/tag239.xml"/><Relationship Id="rId16" Type="http://schemas.openxmlformats.org/officeDocument/2006/relationships/tags" Target="../tags/tag238.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248.xml"/><Relationship Id="rId8" Type="http://schemas.openxmlformats.org/officeDocument/2006/relationships/tags" Target="../tags/tag247.xml"/><Relationship Id="rId7" Type="http://schemas.openxmlformats.org/officeDocument/2006/relationships/tags" Target="../tags/tag246.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37" Type="http://schemas.openxmlformats.org/officeDocument/2006/relationships/tags" Target="../tags/tag276.xml"/><Relationship Id="rId36" Type="http://schemas.openxmlformats.org/officeDocument/2006/relationships/tags" Target="../tags/tag275.xml"/><Relationship Id="rId35" Type="http://schemas.openxmlformats.org/officeDocument/2006/relationships/tags" Target="../tags/tag274.xml"/><Relationship Id="rId34" Type="http://schemas.openxmlformats.org/officeDocument/2006/relationships/tags" Target="../tags/tag273.xml"/><Relationship Id="rId33" Type="http://schemas.openxmlformats.org/officeDocument/2006/relationships/tags" Target="../tags/tag272.xml"/><Relationship Id="rId32" Type="http://schemas.openxmlformats.org/officeDocument/2006/relationships/tags" Target="../tags/tag271.xml"/><Relationship Id="rId31" Type="http://schemas.openxmlformats.org/officeDocument/2006/relationships/tags" Target="../tags/tag270.xml"/><Relationship Id="rId30" Type="http://schemas.openxmlformats.org/officeDocument/2006/relationships/tags" Target="../tags/tag269.xml"/><Relationship Id="rId3" Type="http://schemas.openxmlformats.org/officeDocument/2006/relationships/tags" Target="../tags/tag242.xml"/><Relationship Id="rId29" Type="http://schemas.openxmlformats.org/officeDocument/2006/relationships/tags" Target="../tags/tag268.xml"/><Relationship Id="rId28" Type="http://schemas.openxmlformats.org/officeDocument/2006/relationships/tags" Target="../tags/tag267.xml"/><Relationship Id="rId27" Type="http://schemas.openxmlformats.org/officeDocument/2006/relationships/tags" Target="../tags/tag266.xml"/><Relationship Id="rId26" Type="http://schemas.openxmlformats.org/officeDocument/2006/relationships/tags" Target="../tags/tag265.xml"/><Relationship Id="rId25" Type="http://schemas.openxmlformats.org/officeDocument/2006/relationships/tags" Target="../tags/tag264.xml"/><Relationship Id="rId24" Type="http://schemas.openxmlformats.org/officeDocument/2006/relationships/tags" Target="../tags/tag263.xml"/><Relationship Id="rId23" Type="http://schemas.openxmlformats.org/officeDocument/2006/relationships/tags" Target="../tags/tag262.xml"/><Relationship Id="rId22" Type="http://schemas.openxmlformats.org/officeDocument/2006/relationships/tags" Target="../tags/tag261.xml"/><Relationship Id="rId21" Type="http://schemas.openxmlformats.org/officeDocument/2006/relationships/tags" Target="../tags/tag260.xml"/><Relationship Id="rId20" Type="http://schemas.openxmlformats.org/officeDocument/2006/relationships/tags" Target="../tags/tag259.xml"/><Relationship Id="rId2" Type="http://schemas.openxmlformats.org/officeDocument/2006/relationships/tags" Target="../tags/tag241.xml"/><Relationship Id="rId19" Type="http://schemas.openxmlformats.org/officeDocument/2006/relationships/tags" Target="../tags/tag258.xml"/><Relationship Id="rId18" Type="http://schemas.openxmlformats.org/officeDocument/2006/relationships/tags" Target="../tags/tag257.xml"/><Relationship Id="rId17" Type="http://schemas.openxmlformats.org/officeDocument/2006/relationships/tags" Target="../tags/tag256.xml"/><Relationship Id="rId16" Type="http://schemas.openxmlformats.org/officeDocument/2006/relationships/tags" Target="../tags/tag255.xml"/><Relationship Id="rId15" Type="http://schemas.openxmlformats.org/officeDocument/2006/relationships/tags" Target="../tags/tag254.xml"/><Relationship Id="rId14" Type="http://schemas.openxmlformats.org/officeDocument/2006/relationships/tags" Target="../tags/tag253.xml"/><Relationship Id="rId13" Type="http://schemas.openxmlformats.org/officeDocument/2006/relationships/tags" Target="../tags/tag252.xml"/><Relationship Id="rId12" Type="http://schemas.openxmlformats.org/officeDocument/2006/relationships/tags" Target="../tags/tag251.xml"/><Relationship Id="rId11" Type="http://schemas.openxmlformats.org/officeDocument/2006/relationships/tags" Target="../tags/tag250.xml"/><Relationship Id="rId10" Type="http://schemas.openxmlformats.org/officeDocument/2006/relationships/tags" Target="../tags/tag249.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290.xml"/><Relationship Id="rId8" Type="http://schemas.openxmlformats.org/officeDocument/2006/relationships/tags" Target="../tags/tag289.xml"/><Relationship Id="rId7" Type="http://schemas.openxmlformats.org/officeDocument/2006/relationships/tags" Target="../tags/tag288.xml"/><Relationship Id="rId6" Type="http://schemas.openxmlformats.org/officeDocument/2006/relationships/tags" Target="../tags/tag287.xml"/><Relationship Id="rId5" Type="http://schemas.openxmlformats.org/officeDocument/2006/relationships/tags" Target="../tags/tag286.xml"/><Relationship Id="rId4" Type="http://schemas.openxmlformats.org/officeDocument/2006/relationships/tags" Target="../tags/tag285.xml"/><Relationship Id="rId3" Type="http://schemas.openxmlformats.org/officeDocument/2006/relationships/tags" Target="../tags/tag284.xml"/><Relationship Id="rId2" Type="http://schemas.openxmlformats.org/officeDocument/2006/relationships/tags" Target="../tags/tag28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294.xml"/><Relationship Id="rId4" Type="http://schemas.openxmlformats.org/officeDocument/2006/relationships/tags" Target="../tags/tag293.xml"/><Relationship Id="rId3" Type="http://schemas.openxmlformats.org/officeDocument/2006/relationships/tags" Target="../tags/tag292.xml"/><Relationship Id="rId2" Type="http://schemas.openxmlformats.org/officeDocument/2006/relationships/tags" Target="../tags/tag29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301.xml"/><Relationship Id="rId4" Type="http://schemas.openxmlformats.org/officeDocument/2006/relationships/tags" Target="../tags/tag300.xml"/><Relationship Id="rId3" Type="http://schemas.openxmlformats.org/officeDocument/2006/relationships/tags" Target="../tags/tag299.xml"/><Relationship Id="rId2" Type="http://schemas.openxmlformats.org/officeDocument/2006/relationships/tags" Target="../tags/tag29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306.xml"/><Relationship Id="rId5" Type="http://schemas.openxmlformats.org/officeDocument/2006/relationships/tags" Target="../tags/tag305.xml"/><Relationship Id="rId4" Type="http://schemas.openxmlformats.org/officeDocument/2006/relationships/tags" Target="../tags/tag304.xml"/><Relationship Id="rId3" Type="http://schemas.openxmlformats.org/officeDocument/2006/relationships/tags" Target="../tags/tag303.xml"/><Relationship Id="rId2" Type="http://schemas.openxmlformats.org/officeDocument/2006/relationships/tags" Target="../tags/tag30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8" Type="http://schemas.openxmlformats.org/officeDocument/2006/relationships/tags" Target="../tags/tag343.xml"/><Relationship Id="rId37" Type="http://schemas.openxmlformats.org/officeDocument/2006/relationships/tags" Target="../tags/tag342.xml"/><Relationship Id="rId36" Type="http://schemas.openxmlformats.org/officeDocument/2006/relationships/tags" Target="../tags/tag341.xml"/><Relationship Id="rId35" Type="http://schemas.openxmlformats.org/officeDocument/2006/relationships/tags" Target="../tags/tag340.xml"/><Relationship Id="rId34" Type="http://schemas.openxmlformats.org/officeDocument/2006/relationships/tags" Target="../tags/tag339.xml"/><Relationship Id="rId33" Type="http://schemas.openxmlformats.org/officeDocument/2006/relationships/tags" Target="../tags/tag338.xml"/><Relationship Id="rId32" Type="http://schemas.openxmlformats.org/officeDocument/2006/relationships/tags" Target="../tags/tag337.xml"/><Relationship Id="rId31" Type="http://schemas.openxmlformats.org/officeDocument/2006/relationships/tags" Target="../tags/tag336.xml"/><Relationship Id="rId30" Type="http://schemas.openxmlformats.org/officeDocument/2006/relationships/tags" Target="../tags/tag335.xml"/><Relationship Id="rId3" Type="http://schemas.openxmlformats.org/officeDocument/2006/relationships/tags" Target="../tags/tag308.xml"/><Relationship Id="rId29" Type="http://schemas.openxmlformats.org/officeDocument/2006/relationships/tags" Target="../tags/tag334.xml"/><Relationship Id="rId28" Type="http://schemas.openxmlformats.org/officeDocument/2006/relationships/tags" Target="../tags/tag333.xml"/><Relationship Id="rId27" Type="http://schemas.openxmlformats.org/officeDocument/2006/relationships/tags" Target="../tags/tag332.xml"/><Relationship Id="rId26" Type="http://schemas.openxmlformats.org/officeDocument/2006/relationships/tags" Target="../tags/tag331.xml"/><Relationship Id="rId25" Type="http://schemas.openxmlformats.org/officeDocument/2006/relationships/tags" Target="../tags/tag330.xml"/><Relationship Id="rId24" Type="http://schemas.openxmlformats.org/officeDocument/2006/relationships/tags" Target="../tags/tag329.xml"/><Relationship Id="rId23" Type="http://schemas.openxmlformats.org/officeDocument/2006/relationships/tags" Target="../tags/tag328.xml"/><Relationship Id="rId22" Type="http://schemas.openxmlformats.org/officeDocument/2006/relationships/tags" Target="../tags/tag327.xml"/><Relationship Id="rId21" Type="http://schemas.openxmlformats.org/officeDocument/2006/relationships/tags" Target="../tags/tag326.xml"/><Relationship Id="rId20" Type="http://schemas.openxmlformats.org/officeDocument/2006/relationships/tags" Target="../tags/tag325.xml"/><Relationship Id="rId2" Type="http://schemas.openxmlformats.org/officeDocument/2006/relationships/tags" Target="../tags/tag307.xml"/><Relationship Id="rId19" Type="http://schemas.openxmlformats.org/officeDocument/2006/relationships/tags" Target="../tags/tag324.xml"/><Relationship Id="rId18" Type="http://schemas.openxmlformats.org/officeDocument/2006/relationships/tags" Target="../tags/tag323.xml"/><Relationship Id="rId17" Type="http://schemas.openxmlformats.org/officeDocument/2006/relationships/tags" Target="../tags/tag322.xml"/><Relationship Id="rId16" Type="http://schemas.openxmlformats.org/officeDocument/2006/relationships/tags" Target="../tags/tag321.xml"/><Relationship Id="rId15" Type="http://schemas.openxmlformats.org/officeDocument/2006/relationships/tags" Target="../tags/tag320.xml"/><Relationship Id="rId14" Type="http://schemas.openxmlformats.org/officeDocument/2006/relationships/tags" Target="../tags/tag319.xml"/><Relationship Id="rId13" Type="http://schemas.openxmlformats.org/officeDocument/2006/relationships/tags" Target="../tags/tag318.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351.xml"/><Relationship Id="rId8" Type="http://schemas.openxmlformats.org/officeDocument/2006/relationships/tags" Target="../tags/tag350.xml"/><Relationship Id="rId7" Type="http://schemas.openxmlformats.org/officeDocument/2006/relationships/tags" Target="../tags/tag349.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 Id="rId3" Type="http://schemas.openxmlformats.org/officeDocument/2006/relationships/tags" Target="../tags/tag345.xml"/><Relationship Id="rId2" Type="http://schemas.openxmlformats.org/officeDocument/2006/relationships/tags" Target="../tags/tag344.xml"/><Relationship Id="rId14" Type="http://schemas.openxmlformats.org/officeDocument/2006/relationships/tags" Target="../tags/tag356.xml"/><Relationship Id="rId13" Type="http://schemas.openxmlformats.org/officeDocument/2006/relationships/tags" Target="../tags/tag355.xml"/><Relationship Id="rId12" Type="http://schemas.openxmlformats.org/officeDocument/2006/relationships/tags" Target="../tags/tag354.xml"/><Relationship Id="rId11" Type="http://schemas.openxmlformats.org/officeDocument/2006/relationships/tags" Target="../tags/tag353.xml"/><Relationship Id="rId10" Type="http://schemas.openxmlformats.org/officeDocument/2006/relationships/tags" Target="../tags/tag352.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364.xml"/><Relationship Id="rId8" Type="http://schemas.openxmlformats.org/officeDocument/2006/relationships/tags" Target="../tags/tag363.xml"/><Relationship Id="rId7" Type="http://schemas.openxmlformats.org/officeDocument/2006/relationships/tags" Target="../tags/tag362.xml"/><Relationship Id="rId6" Type="http://schemas.openxmlformats.org/officeDocument/2006/relationships/tags" Target="../tags/tag361.xml"/><Relationship Id="rId5" Type="http://schemas.openxmlformats.org/officeDocument/2006/relationships/tags" Target="../tags/tag360.xml"/><Relationship Id="rId4" Type="http://schemas.openxmlformats.org/officeDocument/2006/relationships/tags" Target="../tags/tag359.xml"/><Relationship Id="rId3" Type="http://schemas.openxmlformats.org/officeDocument/2006/relationships/tags" Target="../tags/tag358.xml"/><Relationship Id="rId2" Type="http://schemas.openxmlformats.org/officeDocument/2006/relationships/tags" Target="../tags/tag35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tags" Target="../tags/tag49.xml"/><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8" Type="http://schemas.openxmlformats.org/officeDocument/2006/relationships/tags" Target="../tags/tag59.xml"/><Relationship Id="rId17" Type="http://schemas.openxmlformats.org/officeDocument/2006/relationships/tags" Target="../tags/tag58.xml"/><Relationship Id="rId16" Type="http://schemas.openxmlformats.org/officeDocument/2006/relationships/tags" Target="../tags/tag57.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tags" Target="../tags/tag5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7" Type="http://schemas.openxmlformats.org/officeDocument/2006/relationships/tags" Target="../tags/tag95.xml"/><Relationship Id="rId36" Type="http://schemas.openxmlformats.org/officeDocument/2006/relationships/tags" Target="../tags/tag94.xml"/><Relationship Id="rId35" Type="http://schemas.openxmlformats.org/officeDocument/2006/relationships/tags" Target="../tags/tag93.xml"/><Relationship Id="rId34" Type="http://schemas.openxmlformats.org/officeDocument/2006/relationships/tags" Target="../tags/tag92.xml"/><Relationship Id="rId33" Type="http://schemas.openxmlformats.org/officeDocument/2006/relationships/tags" Target="../tags/tag91.xml"/><Relationship Id="rId32" Type="http://schemas.openxmlformats.org/officeDocument/2006/relationships/tags" Target="../tags/tag90.xml"/><Relationship Id="rId31" Type="http://schemas.openxmlformats.org/officeDocument/2006/relationships/tags" Target="../tags/tag89.xml"/><Relationship Id="rId30" Type="http://schemas.openxmlformats.org/officeDocument/2006/relationships/tags" Target="../tags/tag88.xml"/><Relationship Id="rId3" Type="http://schemas.openxmlformats.org/officeDocument/2006/relationships/tags" Target="../tags/tag61.xml"/><Relationship Id="rId29" Type="http://schemas.openxmlformats.org/officeDocument/2006/relationships/tags" Target="../tags/tag87.xml"/><Relationship Id="rId28" Type="http://schemas.openxmlformats.org/officeDocument/2006/relationships/tags" Target="../tags/tag86.xml"/><Relationship Id="rId27" Type="http://schemas.openxmlformats.org/officeDocument/2006/relationships/tags" Target="../tags/tag85.xml"/><Relationship Id="rId26" Type="http://schemas.openxmlformats.org/officeDocument/2006/relationships/tags" Target="../tags/tag84.xml"/><Relationship Id="rId25" Type="http://schemas.openxmlformats.org/officeDocument/2006/relationships/tags" Target="../tags/tag83.xml"/><Relationship Id="rId24" Type="http://schemas.openxmlformats.org/officeDocument/2006/relationships/tags" Target="../tags/tag82.xml"/><Relationship Id="rId23" Type="http://schemas.openxmlformats.org/officeDocument/2006/relationships/tags" Target="../tags/tag81.xml"/><Relationship Id="rId22" Type="http://schemas.openxmlformats.org/officeDocument/2006/relationships/tags" Target="../tags/tag80.xml"/><Relationship Id="rId21" Type="http://schemas.openxmlformats.org/officeDocument/2006/relationships/tags" Target="../tags/tag79.xml"/><Relationship Id="rId20" Type="http://schemas.openxmlformats.org/officeDocument/2006/relationships/tags" Target="../tags/tag78.xml"/><Relationship Id="rId2" Type="http://schemas.openxmlformats.org/officeDocument/2006/relationships/tags" Target="../tags/tag60.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5" Type="http://schemas.openxmlformats.org/officeDocument/2006/relationships/tags" Target="../tags/tag120.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3" name="任意多边形: 形状 32" descr="11资源 3"/>
          <p:cNvSpPr/>
          <p:nvPr userDrawn="true">
            <p:custDataLst>
              <p:tags r:id="rId2"/>
            </p:custDataLst>
          </p:nvPr>
        </p:nvSpPr>
        <p:spPr>
          <a:xfrm>
            <a:off x="9448316" y="6106691"/>
            <a:ext cx="2743684" cy="751309"/>
          </a:xfrm>
          <a:custGeom>
            <a:avLst/>
            <a:gdLst>
              <a:gd name="connsiteX0" fmla="*/ 0 w 12192000"/>
              <a:gd name="connsiteY0" fmla="*/ 0 h 6858000"/>
              <a:gd name="connsiteX1" fmla="*/ 12192000 w 12192000"/>
              <a:gd name="connsiteY1" fmla="*/ 0 h 6858000"/>
              <a:gd name="connsiteX2" fmla="*/ 12192000 w 12192000"/>
              <a:gd name="connsiteY2" fmla="*/ 6106691 h 6858000"/>
              <a:gd name="connsiteX3" fmla="*/ 11950255 w 12192000"/>
              <a:gd name="connsiteY3" fmla="*/ 6164844 h 6858000"/>
              <a:gd name="connsiteX4" fmla="*/ 11077246 w 12192000"/>
              <a:gd name="connsiteY4" fmla="*/ 6346113 h 6858000"/>
              <a:gd name="connsiteX5" fmla="*/ 9603848 w 12192000"/>
              <a:gd name="connsiteY5" fmla="*/ 6794024 h 6858000"/>
              <a:gd name="connsiteX6" fmla="*/ 9448316 w 12192000"/>
              <a:gd name="connsiteY6" fmla="*/ 6858000 h 6858000"/>
              <a:gd name="connsiteX7" fmla="*/ 0 w 12192000"/>
              <a:gd name="connsiteY7" fmla="*/ 6858000 h 6858000"/>
              <a:gd name="connsiteX8" fmla="*/ 0 w 12192000"/>
              <a:gd name="connsiteY8" fmla="*/ 0 h 6858000"/>
              <a:gd name="connsiteX0-1" fmla="*/ 12192000 w 12283440"/>
              <a:gd name="connsiteY0-2" fmla="*/ 6106691 h 6858000"/>
              <a:gd name="connsiteX1-3" fmla="*/ 11950255 w 12283440"/>
              <a:gd name="connsiteY1-4" fmla="*/ 6164844 h 6858000"/>
              <a:gd name="connsiteX2-5" fmla="*/ 11077246 w 12283440"/>
              <a:gd name="connsiteY2-6" fmla="*/ 6346113 h 6858000"/>
              <a:gd name="connsiteX3-7" fmla="*/ 9603848 w 12283440"/>
              <a:gd name="connsiteY3-8" fmla="*/ 6794024 h 6858000"/>
              <a:gd name="connsiteX4-9" fmla="*/ 9448316 w 12283440"/>
              <a:gd name="connsiteY4-10" fmla="*/ 6858000 h 6858000"/>
              <a:gd name="connsiteX5-11" fmla="*/ 0 w 12283440"/>
              <a:gd name="connsiteY5-12" fmla="*/ 6858000 h 6858000"/>
              <a:gd name="connsiteX6-13" fmla="*/ 0 w 12283440"/>
              <a:gd name="connsiteY6-14" fmla="*/ 0 h 6858000"/>
              <a:gd name="connsiteX7-15" fmla="*/ 12192000 w 12283440"/>
              <a:gd name="connsiteY7-16" fmla="*/ 0 h 6858000"/>
              <a:gd name="connsiteX8-17" fmla="*/ 12283440 w 12283440"/>
              <a:gd name="connsiteY8-18" fmla="*/ 6198131 h 6858000"/>
              <a:gd name="connsiteX0-19" fmla="*/ 12192000 w 12192000"/>
              <a:gd name="connsiteY0-20" fmla="*/ 6106691 h 6858000"/>
              <a:gd name="connsiteX1-21" fmla="*/ 11950255 w 12192000"/>
              <a:gd name="connsiteY1-22" fmla="*/ 6164844 h 6858000"/>
              <a:gd name="connsiteX2-23" fmla="*/ 11077246 w 12192000"/>
              <a:gd name="connsiteY2-24" fmla="*/ 6346113 h 6858000"/>
              <a:gd name="connsiteX3-25" fmla="*/ 9603848 w 12192000"/>
              <a:gd name="connsiteY3-26" fmla="*/ 6794024 h 6858000"/>
              <a:gd name="connsiteX4-27" fmla="*/ 9448316 w 12192000"/>
              <a:gd name="connsiteY4-28" fmla="*/ 6858000 h 6858000"/>
              <a:gd name="connsiteX5-29" fmla="*/ 0 w 12192000"/>
              <a:gd name="connsiteY5-30" fmla="*/ 6858000 h 6858000"/>
              <a:gd name="connsiteX6-31" fmla="*/ 0 w 12192000"/>
              <a:gd name="connsiteY6-32" fmla="*/ 0 h 6858000"/>
              <a:gd name="connsiteX7-33" fmla="*/ 12192000 w 12192000"/>
              <a:gd name="connsiteY7-34" fmla="*/ 0 h 6858000"/>
              <a:gd name="connsiteX0-35" fmla="*/ 12192000 w 12192000"/>
              <a:gd name="connsiteY0-36" fmla="*/ 6106691 h 6858000"/>
              <a:gd name="connsiteX1-37" fmla="*/ 11950255 w 12192000"/>
              <a:gd name="connsiteY1-38" fmla="*/ 6164844 h 6858000"/>
              <a:gd name="connsiteX2-39" fmla="*/ 11077246 w 12192000"/>
              <a:gd name="connsiteY2-40" fmla="*/ 6346113 h 6858000"/>
              <a:gd name="connsiteX3-41" fmla="*/ 9603848 w 12192000"/>
              <a:gd name="connsiteY3-42" fmla="*/ 6794024 h 6858000"/>
              <a:gd name="connsiteX4-43" fmla="*/ 9448316 w 12192000"/>
              <a:gd name="connsiteY4-44" fmla="*/ 6858000 h 6858000"/>
              <a:gd name="connsiteX5-45" fmla="*/ 0 w 12192000"/>
              <a:gd name="connsiteY5-46" fmla="*/ 6858000 h 6858000"/>
              <a:gd name="connsiteX6-47" fmla="*/ 0 w 12192000"/>
              <a:gd name="connsiteY6-48" fmla="*/ 0 h 6858000"/>
              <a:gd name="connsiteX0-49" fmla="*/ 12192000 w 12192000"/>
              <a:gd name="connsiteY0-50" fmla="*/ 0 h 751309"/>
              <a:gd name="connsiteX1-51" fmla="*/ 11950255 w 12192000"/>
              <a:gd name="connsiteY1-52" fmla="*/ 58153 h 751309"/>
              <a:gd name="connsiteX2-53" fmla="*/ 11077246 w 12192000"/>
              <a:gd name="connsiteY2-54" fmla="*/ 239422 h 751309"/>
              <a:gd name="connsiteX3-55" fmla="*/ 9603848 w 12192000"/>
              <a:gd name="connsiteY3-56" fmla="*/ 687333 h 751309"/>
              <a:gd name="connsiteX4-57" fmla="*/ 9448316 w 12192000"/>
              <a:gd name="connsiteY4-58" fmla="*/ 751309 h 751309"/>
              <a:gd name="connsiteX5-59" fmla="*/ 0 w 12192000"/>
              <a:gd name="connsiteY5-60" fmla="*/ 751309 h 751309"/>
              <a:gd name="connsiteX0-61" fmla="*/ 2743684 w 2743684"/>
              <a:gd name="connsiteY0-62" fmla="*/ 0 h 751309"/>
              <a:gd name="connsiteX1-63" fmla="*/ 2501939 w 2743684"/>
              <a:gd name="connsiteY1-64" fmla="*/ 58153 h 751309"/>
              <a:gd name="connsiteX2-65" fmla="*/ 1628930 w 2743684"/>
              <a:gd name="connsiteY2-66" fmla="*/ 239422 h 751309"/>
              <a:gd name="connsiteX3-67" fmla="*/ 155532 w 2743684"/>
              <a:gd name="connsiteY3-68" fmla="*/ 687333 h 751309"/>
              <a:gd name="connsiteX4-69" fmla="*/ 0 w 2743684"/>
              <a:gd name="connsiteY4-70" fmla="*/ 751309 h 7513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43684" h="751309">
                <a:moveTo>
                  <a:pt x="2743684" y="0"/>
                </a:moveTo>
                <a:lnTo>
                  <a:pt x="2501939" y="58153"/>
                </a:lnTo>
                <a:cubicBezTo>
                  <a:pt x="2219832" y="118937"/>
                  <a:pt x="1927651" y="165591"/>
                  <a:pt x="1628930" y="239422"/>
                </a:cubicBezTo>
                <a:cubicBezTo>
                  <a:pt x="1130005" y="363078"/>
                  <a:pt x="634053" y="506352"/>
                  <a:pt x="155532" y="687333"/>
                </a:cubicBezTo>
                <a:lnTo>
                  <a:pt x="0" y="751309"/>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4" name="任意多边形: 形状 33" descr="11资源 3"/>
          <p:cNvSpPr/>
          <p:nvPr userDrawn="true">
            <p:custDataLst>
              <p:tags r:id="rId3"/>
            </p:custDataLst>
          </p:nvPr>
        </p:nvSpPr>
        <p:spPr>
          <a:xfrm>
            <a:off x="8715102" y="5799790"/>
            <a:ext cx="3476899" cy="1058210"/>
          </a:xfrm>
          <a:custGeom>
            <a:avLst/>
            <a:gdLst>
              <a:gd name="connsiteX0" fmla="*/ 3476899 w 3476899"/>
              <a:gd name="connsiteY0" fmla="*/ 0 h 1058210"/>
              <a:gd name="connsiteX1" fmla="*/ 3476899 w 3476899"/>
              <a:gd name="connsiteY1" fmla="*/ 1058210 h 1058210"/>
              <a:gd name="connsiteX2" fmla="*/ 0 w 3476899"/>
              <a:gd name="connsiteY2" fmla="*/ 1058210 h 1058210"/>
              <a:gd name="connsiteX3" fmla="*/ 5397 w 3476899"/>
              <a:gd name="connsiteY3" fmla="*/ 1055457 h 1058210"/>
              <a:gd name="connsiteX4" fmla="*/ 2041456 w 3476899"/>
              <a:gd name="connsiteY4" fmla="*/ 353669 h 1058210"/>
              <a:gd name="connsiteX5" fmla="*/ 3372517 w 3476899"/>
              <a:gd name="connsiteY5" fmla="*/ 41469 h 1058210"/>
              <a:gd name="connsiteX6" fmla="*/ 3476899 w 3476899"/>
              <a:gd name="connsiteY6" fmla="*/ 0 h 1058210"/>
              <a:gd name="connsiteX0-1" fmla="*/ 3476899 w 3568339"/>
              <a:gd name="connsiteY0-2" fmla="*/ 1058210 h 1149650"/>
              <a:gd name="connsiteX1-3" fmla="*/ 0 w 3568339"/>
              <a:gd name="connsiteY1-4" fmla="*/ 1058210 h 1149650"/>
              <a:gd name="connsiteX2-5" fmla="*/ 5397 w 3568339"/>
              <a:gd name="connsiteY2-6" fmla="*/ 1055457 h 1149650"/>
              <a:gd name="connsiteX3-7" fmla="*/ 2041456 w 3568339"/>
              <a:gd name="connsiteY3-8" fmla="*/ 353669 h 1149650"/>
              <a:gd name="connsiteX4-9" fmla="*/ 3372517 w 3568339"/>
              <a:gd name="connsiteY4-10" fmla="*/ 41469 h 1149650"/>
              <a:gd name="connsiteX5-11" fmla="*/ 3476899 w 3568339"/>
              <a:gd name="connsiteY5-12" fmla="*/ 0 h 1149650"/>
              <a:gd name="connsiteX6-13" fmla="*/ 3568339 w 3568339"/>
              <a:gd name="connsiteY6-14" fmla="*/ 1149650 h 1149650"/>
              <a:gd name="connsiteX0-15" fmla="*/ 3476899 w 3476899"/>
              <a:gd name="connsiteY0-16" fmla="*/ 1058210 h 1058210"/>
              <a:gd name="connsiteX1-17" fmla="*/ 0 w 3476899"/>
              <a:gd name="connsiteY1-18" fmla="*/ 1058210 h 1058210"/>
              <a:gd name="connsiteX2-19" fmla="*/ 5397 w 3476899"/>
              <a:gd name="connsiteY2-20" fmla="*/ 1055457 h 1058210"/>
              <a:gd name="connsiteX3-21" fmla="*/ 2041456 w 3476899"/>
              <a:gd name="connsiteY3-22" fmla="*/ 353669 h 1058210"/>
              <a:gd name="connsiteX4-23" fmla="*/ 3372517 w 3476899"/>
              <a:gd name="connsiteY4-24" fmla="*/ 41469 h 1058210"/>
              <a:gd name="connsiteX5-25" fmla="*/ 3476899 w 3476899"/>
              <a:gd name="connsiteY5-26" fmla="*/ 0 h 1058210"/>
              <a:gd name="connsiteX0-27" fmla="*/ 0 w 3476899"/>
              <a:gd name="connsiteY0-28" fmla="*/ 1058210 h 1058210"/>
              <a:gd name="connsiteX1-29" fmla="*/ 5397 w 3476899"/>
              <a:gd name="connsiteY1-30" fmla="*/ 1055457 h 1058210"/>
              <a:gd name="connsiteX2-31" fmla="*/ 2041456 w 3476899"/>
              <a:gd name="connsiteY2-32" fmla="*/ 353669 h 1058210"/>
              <a:gd name="connsiteX3-33" fmla="*/ 3372517 w 3476899"/>
              <a:gd name="connsiteY3-34" fmla="*/ 41469 h 1058210"/>
              <a:gd name="connsiteX4-35" fmla="*/ 3476899 w 3476899"/>
              <a:gd name="connsiteY4-36" fmla="*/ 0 h 10582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6899" h="1058210">
                <a:moveTo>
                  <a:pt x="0" y="1058210"/>
                </a:moveTo>
                <a:lnTo>
                  <a:pt x="5397" y="1055457"/>
                </a:lnTo>
                <a:cubicBezTo>
                  <a:pt x="647466" y="742131"/>
                  <a:pt x="1341308" y="527262"/>
                  <a:pt x="2041456" y="353669"/>
                </a:cubicBezTo>
                <a:cubicBezTo>
                  <a:pt x="2507240" y="238544"/>
                  <a:pt x="2956039" y="194193"/>
                  <a:pt x="3372517" y="41469"/>
                </a:cubicBezTo>
                <a:lnTo>
                  <a:pt x="3476899"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5" name="任意多边形: 形状 34" descr="11资源 3"/>
          <p:cNvSpPr/>
          <p:nvPr userDrawn="true">
            <p:custDataLst>
              <p:tags r:id="rId4"/>
            </p:custDataLst>
          </p:nvPr>
        </p:nvSpPr>
        <p:spPr>
          <a:xfrm>
            <a:off x="0" y="0"/>
            <a:ext cx="101949" cy="136648"/>
          </a:xfrm>
          <a:custGeom>
            <a:avLst/>
            <a:gdLst>
              <a:gd name="connsiteX0" fmla="*/ 0 w 101949"/>
              <a:gd name="connsiteY0" fmla="*/ 0 h 136648"/>
              <a:gd name="connsiteX1" fmla="*/ 101949 w 101949"/>
              <a:gd name="connsiteY1" fmla="*/ 0 h 136648"/>
              <a:gd name="connsiteX2" fmla="*/ 0 w 101949"/>
              <a:gd name="connsiteY2" fmla="*/ 136648 h 136648"/>
              <a:gd name="connsiteX3" fmla="*/ 0 w 101949"/>
              <a:gd name="connsiteY3" fmla="*/ 0 h 136648"/>
              <a:gd name="connsiteX0-1" fmla="*/ 0 w 101949"/>
              <a:gd name="connsiteY0-2" fmla="*/ 0 h 136648"/>
              <a:gd name="connsiteX1-3" fmla="*/ 101949 w 101949"/>
              <a:gd name="connsiteY1-4" fmla="*/ 0 h 136648"/>
              <a:gd name="connsiteX2-5" fmla="*/ 0 w 101949"/>
              <a:gd name="connsiteY2-6" fmla="*/ 136648 h 136648"/>
              <a:gd name="connsiteX3-7" fmla="*/ 91440 w 101949"/>
              <a:gd name="connsiteY3-8" fmla="*/ 91440 h 136648"/>
              <a:gd name="connsiteX0-9" fmla="*/ 0 w 101949"/>
              <a:gd name="connsiteY0-10" fmla="*/ 0 h 136648"/>
              <a:gd name="connsiteX1-11" fmla="*/ 101949 w 101949"/>
              <a:gd name="connsiteY1-12" fmla="*/ 0 h 136648"/>
              <a:gd name="connsiteX2-13" fmla="*/ 0 w 101949"/>
              <a:gd name="connsiteY2-14" fmla="*/ 136648 h 136648"/>
              <a:gd name="connsiteX0-15" fmla="*/ 101949 w 101949"/>
              <a:gd name="connsiteY0-16" fmla="*/ 0 h 136648"/>
              <a:gd name="connsiteX1-17" fmla="*/ 0 w 101949"/>
              <a:gd name="connsiteY1-18" fmla="*/ 136648 h 136648"/>
            </a:gdLst>
            <a:ahLst/>
            <a:cxnLst>
              <a:cxn ang="0">
                <a:pos x="connsiteX0-1" y="connsiteY0-2"/>
              </a:cxn>
              <a:cxn ang="0">
                <a:pos x="connsiteX1-3" y="connsiteY1-4"/>
              </a:cxn>
            </a:cxnLst>
            <a:rect l="l" t="t" r="r" b="b"/>
            <a:pathLst>
              <a:path w="101949" h="136648">
                <a:moveTo>
                  <a:pt x="101949" y="0"/>
                </a:moveTo>
                <a:lnTo>
                  <a:pt x="0" y="136648"/>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6" name="任意多边形: 形状 35" descr="11资源 3"/>
          <p:cNvSpPr/>
          <p:nvPr userDrawn="true">
            <p:custDataLst>
              <p:tags r:id="rId5"/>
            </p:custDataLst>
          </p:nvPr>
        </p:nvSpPr>
        <p:spPr>
          <a:xfrm>
            <a:off x="11608413" y="0"/>
            <a:ext cx="583587" cy="630917"/>
          </a:xfrm>
          <a:custGeom>
            <a:avLst/>
            <a:gdLst>
              <a:gd name="connsiteX0" fmla="*/ 0 w 583587"/>
              <a:gd name="connsiteY0" fmla="*/ 0 h 630917"/>
              <a:gd name="connsiteX1" fmla="*/ 583587 w 583587"/>
              <a:gd name="connsiteY1" fmla="*/ 0 h 630917"/>
              <a:gd name="connsiteX2" fmla="*/ 583587 w 583587"/>
              <a:gd name="connsiteY2" fmla="*/ 630917 h 630917"/>
              <a:gd name="connsiteX3" fmla="*/ 419026 w 583587"/>
              <a:gd name="connsiteY3" fmla="*/ 424037 h 630917"/>
              <a:gd name="connsiteX4" fmla="*/ 191137 w 583587"/>
              <a:gd name="connsiteY4" fmla="*/ 180554 h 630917"/>
              <a:gd name="connsiteX5" fmla="*/ 0 w 583587"/>
              <a:gd name="connsiteY5" fmla="*/ 0 h 630917"/>
              <a:gd name="connsiteX0-1" fmla="*/ 583587 w 675027"/>
              <a:gd name="connsiteY0-2" fmla="*/ 0 h 630917"/>
              <a:gd name="connsiteX1-3" fmla="*/ 583587 w 675027"/>
              <a:gd name="connsiteY1-4" fmla="*/ 630917 h 630917"/>
              <a:gd name="connsiteX2-5" fmla="*/ 419026 w 675027"/>
              <a:gd name="connsiteY2-6" fmla="*/ 424037 h 630917"/>
              <a:gd name="connsiteX3-7" fmla="*/ 191137 w 675027"/>
              <a:gd name="connsiteY3-8" fmla="*/ 180554 h 630917"/>
              <a:gd name="connsiteX4-9" fmla="*/ 0 w 675027"/>
              <a:gd name="connsiteY4-10" fmla="*/ 0 h 630917"/>
              <a:gd name="connsiteX5-11" fmla="*/ 675027 w 675027"/>
              <a:gd name="connsiteY5-12" fmla="*/ 91440 h 630917"/>
              <a:gd name="connsiteX0-13" fmla="*/ 583587 w 583587"/>
              <a:gd name="connsiteY0-14" fmla="*/ 0 h 630917"/>
              <a:gd name="connsiteX1-15" fmla="*/ 583587 w 583587"/>
              <a:gd name="connsiteY1-16" fmla="*/ 630917 h 630917"/>
              <a:gd name="connsiteX2-17" fmla="*/ 419026 w 583587"/>
              <a:gd name="connsiteY2-18" fmla="*/ 424037 h 630917"/>
              <a:gd name="connsiteX3-19" fmla="*/ 191137 w 583587"/>
              <a:gd name="connsiteY3-20" fmla="*/ 180554 h 630917"/>
              <a:gd name="connsiteX4-21" fmla="*/ 0 w 583587"/>
              <a:gd name="connsiteY4-22" fmla="*/ 0 h 630917"/>
              <a:gd name="connsiteX0-23" fmla="*/ 583587 w 583587"/>
              <a:gd name="connsiteY0-24" fmla="*/ 630917 h 630917"/>
              <a:gd name="connsiteX1-25" fmla="*/ 419026 w 583587"/>
              <a:gd name="connsiteY1-26" fmla="*/ 424037 h 630917"/>
              <a:gd name="connsiteX2-27" fmla="*/ 191137 w 583587"/>
              <a:gd name="connsiteY2-28" fmla="*/ 180554 h 630917"/>
              <a:gd name="connsiteX3-29" fmla="*/ 0 w 583587"/>
              <a:gd name="connsiteY3-30" fmla="*/ 0 h 630917"/>
            </a:gdLst>
            <a:ahLst/>
            <a:cxnLst>
              <a:cxn ang="0">
                <a:pos x="connsiteX0-1" y="connsiteY0-2"/>
              </a:cxn>
              <a:cxn ang="0">
                <a:pos x="connsiteX1-3" y="connsiteY1-4"/>
              </a:cxn>
              <a:cxn ang="0">
                <a:pos x="connsiteX2-5" y="connsiteY2-6"/>
              </a:cxn>
              <a:cxn ang="0">
                <a:pos x="connsiteX3-7" y="connsiteY3-8"/>
              </a:cxn>
            </a:cxnLst>
            <a:rect l="l" t="t" r="r" b="b"/>
            <a:pathLst>
              <a:path w="583587" h="630917">
                <a:moveTo>
                  <a:pt x="583587" y="630917"/>
                </a:moveTo>
                <a:lnTo>
                  <a:pt x="419026" y="424037"/>
                </a:lnTo>
                <a:cubicBezTo>
                  <a:pt x="345081" y="338235"/>
                  <a:pt x="268969" y="256876"/>
                  <a:pt x="191137" y="180554"/>
                </a:cubicBezTo>
                <a:lnTo>
                  <a:pt x="0"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7" name="任意多边形: 形状 36" descr="11资源 3"/>
          <p:cNvSpPr/>
          <p:nvPr userDrawn="true">
            <p:custDataLst>
              <p:tags r:id="rId6"/>
            </p:custDataLst>
          </p:nvPr>
        </p:nvSpPr>
        <p:spPr>
          <a:xfrm>
            <a:off x="8144514" y="5435903"/>
            <a:ext cx="4047486" cy="1422097"/>
          </a:xfrm>
          <a:custGeom>
            <a:avLst/>
            <a:gdLst>
              <a:gd name="connsiteX0" fmla="*/ 4047486 w 4047486"/>
              <a:gd name="connsiteY0" fmla="*/ 0 h 1422097"/>
              <a:gd name="connsiteX1" fmla="*/ 4047486 w 4047486"/>
              <a:gd name="connsiteY1" fmla="*/ 1422097 h 1422097"/>
              <a:gd name="connsiteX2" fmla="*/ 0 w 4047486"/>
              <a:gd name="connsiteY2" fmla="*/ 1422097 h 1422097"/>
              <a:gd name="connsiteX3" fmla="*/ 18098 w 4047486"/>
              <a:gd name="connsiteY3" fmla="*/ 1411044 h 1422097"/>
              <a:gd name="connsiteX4" fmla="*/ 2320947 w 4047486"/>
              <a:gd name="connsiteY4" fmla="*/ 543019 h 1422097"/>
              <a:gd name="connsiteX5" fmla="*/ 4022580 w 4047486"/>
              <a:gd name="connsiteY5" fmla="*/ 18581 h 1422097"/>
              <a:gd name="connsiteX6" fmla="*/ 4047486 w 4047486"/>
              <a:gd name="connsiteY6" fmla="*/ 0 h 1422097"/>
              <a:gd name="connsiteX0-1" fmla="*/ 4047486 w 4138926"/>
              <a:gd name="connsiteY0-2" fmla="*/ 1422097 h 1513537"/>
              <a:gd name="connsiteX1-3" fmla="*/ 0 w 4138926"/>
              <a:gd name="connsiteY1-4" fmla="*/ 1422097 h 1513537"/>
              <a:gd name="connsiteX2-5" fmla="*/ 18098 w 4138926"/>
              <a:gd name="connsiteY2-6" fmla="*/ 1411044 h 1513537"/>
              <a:gd name="connsiteX3-7" fmla="*/ 2320947 w 4138926"/>
              <a:gd name="connsiteY3-8" fmla="*/ 543019 h 1513537"/>
              <a:gd name="connsiteX4-9" fmla="*/ 4022580 w 4138926"/>
              <a:gd name="connsiteY4-10" fmla="*/ 18581 h 1513537"/>
              <a:gd name="connsiteX5-11" fmla="*/ 4047486 w 4138926"/>
              <a:gd name="connsiteY5-12" fmla="*/ 0 h 1513537"/>
              <a:gd name="connsiteX6-13" fmla="*/ 4138926 w 4138926"/>
              <a:gd name="connsiteY6-14" fmla="*/ 1513537 h 1513537"/>
              <a:gd name="connsiteX0-15" fmla="*/ 4047486 w 4047486"/>
              <a:gd name="connsiteY0-16" fmla="*/ 1422097 h 1422097"/>
              <a:gd name="connsiteX1-17" fmla="*/ 0 w 4047486"/>
              <a:gd name="connsiteY1-18" fmla="*/ 1422097 h 1422097"/>
              <a:gd name="connsiteX2-19" fmla="*/ 18098 w 4047486"/>
              <a:gd name="connsiteY2-20" fmla="*/ 1411044 h 1422097"/>
              <a:gd name="connsiteX3-21" fmla="*/ 2320947 w 4047486"/>
              <a:gd name="connsiteY3-22" fmla="*/ 543019 h 1422097"/>
              <a:gd name="connsiteX4-23" fmla="*/ 4022580 w 4047486"/>
              <a:gd name="connsiteY4-24" fmla="*/ 18581 h 1422097"/>
              <a:gd name="connsiteX5-25" fmla="*/ 4047486 w 4047486"/>
              <a:gd name="connsiteY5-26" fmla="*/ 0 h 1422097"/>
              <a:gd name="connsiteX0-27" fmla="*/ 0 w 4047486"/>
              <a:gd name="connsiteY0-28" fmla="*/ 1422097 h 1422097"/>
              <a:gd name="connsiteX1-29" fmla="*/ 18098 w 4047486"/>
              <a:gd name="connsiteY1-30" fmla="*/ 1411044 h 1422097"/>
              <a:gd name="connsiteX2-31" fmla="*/ 2320947 w 4047486"/>
              <a:gd name="connsiteY2-32" fmla="*/ 543019 h 1422097"/>
              <a:gd name="connsiteX3-33" fmla="*/ 4022580 w 4047486"/>
              <a:gd name="connsiteY3-34" fmla="*/ 18581 h 1422097"/>
              <a:gd name="connsiteX4-35" fmla="*/ 4047486 w 4047486"/>
              <a:gd name="connsiteY4-36" fmla="*/ 0 h 14220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47486" h="1422097">
                <a:moveTo>
                  <a:pt x="0" y="1422097"/>
                </a:moveTo>
                <a:lnTo>
                  <a:pt x="18098" y="1411044"/>
                </a:lnTo>
                <a:cubicBezTo>
                  <a:pt x="724901" y="998732"/>
                  <a:pt x="1518357" y="741902"/>
                  <a:pt x="2320947" y="543019"/>
                </a:cubicBezTo>
                <a:cubicBezTo>
                  <a:pt x="2932354" y="391885"/>
                  <a:pt x="3512782" y="370681"/>
                  <a:pt x="4022580" y="18581"/>
                </a:cubicBezTo>
                <a:lnTo>
                  <a:pt x="4047486"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8" name="任意多边形: 形状 37" descr="11资源 3"/>
          <p:cNvSpPr/>
          <p:nvPr userDrawn="true">
            <p:custDataLst>
              <p:tags r:id="rId7"/>
            </p:custDataLst>
          </p:nvPr>
        </p:nvSpPr>
        <p:spPr>
          <a:xfrm>
            <a:off x="0" y="6730648"/>
            <a:ext cx="85240" cy="127352"/>
          </a:xfrm>
          <a:custGeom>
            <a:avLst/>
            <a:gdLst>
              <a:gd name="connsiteX0" fmla="*/ 0 w 85240"/>
              <a:gd name="connsiteY0" fmla="*/ 0 h 127352"/>
              <a:gd name="connsiteX1" fmla="*/ 85240 w 85240"/>
              <a:gd name="connsiteY1" fmla="*/ 127352 h 127352"/>
              <a:gd name="connsiteX2" fmla="*/ 0 w 85240"/>
              <a:gd name="connsiteY2" fmla="*/ 127352 h 127352"/>
              <a:gd name="connsiteX3" fmla="*/ 0 w 85240"/>
              <a:gd name="connsiteY3" fmla="*/ 0 h 127352"/>
              <a:gd name="connsiteX0-1" fmla="*/ 0 w 91440"/>
              <a:gd name="connsiteY0-2" fmla="*/ 127352 h 218792"/>
              <a:gd name="connsiteX1-3" fmla="*/ 0 w 91440"/>
              <a:gd name="connsiteY1-4" fmla="*/ 0 h 218792"/>
              <a:gd name="connsiteX2-5" fmla="*/ 85240 w 91440"/>
              <a:gd name="connsiteY2-6" fmla="*/ 127352 h 218792"/>
              <a:gd name="connsiteX3-7" fmla="*/ 91440 w 91440"/>
              <a:gd name="connsiteY3-8" fmla="*/ 218792 h 218792"/>
              <a:gd name="connsiteX0-9" fmla="*/ 0 w 85240"/>
              <a:gd name="connsiteY0-10" fmla="*/ 127352 h 127352"/>
              <a:gd name="connsiteX1-11" fmla="*/ 0 w 85240"/>
              <a:gd name="connsiteY1-12" fmla="*/ 0 h 127352"/>
              <a:gd name="connsiteX2-13" fmla="*/ 85240 w 85240"/>
              <a:gd name="connsiteY2-14" fmla="*/ 127352 h 127352"/>
              <a:gd name="connsiteX0-15" fmla="*/ 0 w 85240"/>
              <a:gd name="connsiteY0-16" fmla="*/ 0 h 127352"/>
              <a:gd name="connsiteX1-17" fmla="*/ 85240 w 85240"/>
              <a:gd name="connsiteY1-18" fmla="*/ 127352 h 127352"/>
            </a:gdLst>
            <a:ahLst/>
            <a:cxnLst>
              <a:cxn ang="0">
                <a:pos x="connsiteX0-1" y="connsiteY0-2"/>
              </a:cxn>
              <a:cxn ang="0">
                <a:pos x="connsiteX1-3" y="connsiteY1-4"/>
              </a:cxn>
            </a:cxnLst>
            <a:rect l="l" t="t" r="r" b="b"/>
            <a:pathLst>
              <a:path w="85240" h="127352">
                <a:moveTo>
                  <a:pt x="0" y="0"/>
                </a:moveTo>
                <a:lnTo>
                  <a:pt x="85240" y="12735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9" name="任意多边形: 形状 38" descr="11资源 3"/>
          <p:cNvSpPr/>
          <p:nvPr userDrawn="true">
            <p:custDataLst>
              <p:tags r:id="rId8"/>
            </p:custDataLst>
          </p:nvPr>
        </p:nvSpPr>
        <p:spPr>
          <a:xfrm>
            <a:off x="0" y="0"/>
            <a:ext cx="776850" cy="1214328"/>
          </a:xfrm>
          <a:custGeom>
            <a:avLst/>
            <a:gdLst>
              <a:gd name="connsiteX0" fmla="*/ 0 w 776850"/>
              <a:gd name="connsiteY0" fmla="*/ 0 h 1214328"/>
              <a:gd name="connsiteX1" fmla="*/ 776850 w 776850"/>
              <a:gd name="connsiteY1" fmla="*/ 0 h 1214328"/>
              <a:gd name="connsiteX2" fmla="*/ 628864 w 776850"/>
              <a:gd name="connsiteY2" fmla="*/ 168668 h 1214328"/>
              <a:gd name="connsiteX3" fmla="*/ 80501 w 776850"/>
              <a:gd name="connsiteY3" fmla="*/ 1033264 h 1214328"/>
              <a:gd name="connsiteX4" fmla="*/ 0 w 776850"/>
              <a:gd name="connsiteY4" fmla="*/ 1214328 h 1214328"/>
              <a:gd name="connsiteX5" fmla="*/ 0 w 776850"/>
              <a:gd name="connsiteY5" fmla="*/ 0 h 1214328"/>
              <a:gd name="connsiteX0-1" fmla="*/ 776850 w 868290"/>
              <a:gd name="connsiteY0-2" fmla="*/ 0 h 1214328"/>
              <a:gd name="connsiteX1-3" fmla="*/ 628864 w 868290"/>
              <a:gd name="connsiteY1-4" fmla="*/ 168668 h 1214328"/>
              <a:gd name="connsiteX2-5" fmla="*/ 80501 w 868290"/>
              <a:gd name="connsiteY2-6" fmla="*/ 1033264 h 1214328"/>
              <a:gd name="connsiteX3-7" fmla="*/ 0 w 868290"/>
              <a:gd name="connsiteY3-8" fmla="*/ 1214328 h 1214328"/>
              <a:gd name="connsiteX4-9" fmla="*/ 0 w 868290"/>
              <a:gd name="connsiteY4-10" fmla="*/ 0 h 1214328"/>
              <a:gd name="connsiteX5-11" fmla="*/ 868290 w 868290"/>
              <a:gd name="connsiteY5-12" fmla="*/ 91440 h 1214328"/>
              <a:gd name="connsiteX0-13" fmla="*/ 776850 w 776850"/>
              <a:gd name="connsiteY0-14" fmla="*/ 0 h 1214328"/>
              <a:gd name="connsiteX1-15" fmla="*/ 628864 w 776850"/>
              <a:gd name="connsiteY1-16" fmla="*/ 168668 h 1214328"/>
              <a:gd name="connsiteX2-17" fmla="*/ 80501 w 776850"/>
              <a:gd name="connsiteY2-18" fmla="*/ 1033264 h 1214328"/>
              <a:gd name="connsiteX3-19" fmla="*/ 0 w 776850"/>
              <a:gd name="connsiteY3-20" fmla="*/ 1214328 h 1214328"/>
              <a:gd name="connsiteX4-21" fmla="*/ 0 w 776850"/>
              <a:gd name="connsiteY4-22" fmla="*/ 0 h 1214328"/>
              <a:gd name="connsiteX0-23" fmla="*/ 776850 w 776850"/>
              <a:gd name="connsiteY0-24" fmla="*/ 0 h 1214328"/>
              <a:gd name="connsiteX1-25" fmla="*/ 628864 w 776850"/>
              <a:gd name="connsiteY1-26" fmla="*/ 168668 h 1214328"/>
              <a:gd name="connsiteX2-27" fmla="*/ 80501 w 776850"/>
              <a:gd name="connsiteY2-28" fmla="*/ 1033264 h 1214328"/>
              <a:gd name="connsiteX3-29" fmla="*/ 0 w 776850"/>
              <a:gd name="connsiteY3-30" fmla="*/ 1214328 h 1214328"/>
            </a:gdLst>
            <a:ahLst/>
            <a:cxnLst>
              <a:cxn ang="0">
                <a:pos x="connsiteX0-1" y="connsiteY0-2"/>
              </a:cxn>
              <a:cxn ang="0">
                <a:pos x="connsiteX1-3" y="connsiteY1-4"/>
              </a:cxn>
              <a:cxn ang="0">
                <a:pos x="connsiteX2-5" y="connsiteY2-6"/>
              </a:cxn>
              <a:cxn ang="0">
                <a:pos x="connsiteX3-7" y="connsiteY3-8"/>
              </a:cxn>
            </a:cxnLst>
            <a:rect l="l" t="t" r="r" b="b"/>
            <a:pathLst>
              <a:path w="776850" h="1214328">
                <a:moveTo>
                  <a:pt x="776850" y="0"/>
                </a:moveTo>
                <a:lnTo>
                  <a:pt x="628864" y="168668"/>
                </a:lnTo>
                <a:cubicBezTo>
                  <a:pt x="412865" y="435665"/>
                  <a:pt x="230303" y="726136"/>
                  <a:pt x="80501" y="1033264"/>
                </a:cubicBezTo>
                <a:lnTo>
                  <a:pt x="0" y="1214328"/>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0" name="任意多边形: 形状 39" descr="11资源 3"/>
          <p:cNvSpPr/>
          <p:nvPr userDrawn="true">
            <p:custDataLst>
              <p:tags r:id="rId9"/>
            </p:custDataLst>
          </p:nvPr>
        </p:nvSpPr>
        <p:spPr>
          <a:xfrm>
            <a:off x="10887952" y="0"/>
            <a:ext cx="1304049" cy="1600058"/>
          </a:xfrm>
          <a:custGeom>
            <a:avLst/>
            <a:gdLst>
              <a:gd name="connsiteX0" fmla="*/ 0 w 1304049"/>
              <a:gd name="connsiteY0" fmla="*/ 0 h 1600058"/>
              <a:gd name="connsiteX1" fmla="*/ 1304049 w 1304049"/>
              <a:gd name="connsiteY1" fmla="*/ 0 h 1600058"/>
              <a:gd name="connsiteX2" fmla="*/ 1304049 w 1304049"/>
              <a:gd name="connsiteY2" fmla="*/ 1600058 h 1600058"/>
              <a:gd name="connsiteX3" fmla="*/ 1234705 w 1304049"/>
              <a:gd name="connsiteY3" fmla="*/ 1457392 h 1600058"/>
              <a:gd name="connsiteX4" fmla="*/ 474956 w 1304049"/>
              <a:gd name="connsiteY4" fmla="*/ 423939 h 1600058"/>
              <a:gd name="connsiteX5" fmla="*/ 93553 w 1304049"/>
              <a:gd name="connsiteY5" fmla="*/ 76401 h 1600058"/>
              <a:gd name="connsiteX6" fmla="*/ 0 w 1304049"/>
              <a:gd name="connsiteY6" fmla="*/ 0 h 1600058"/>
              <a:gd name="connsiteX0-1" fmla="*/ 1304049 w 1395489"/>
              <a:gd name="connsiteY0-2" fmla="*/ 1600058 h 1691498"/>
              <a:gd name="connsiteX1-3" fmla="*/ 1234705 w 1395489"/>
              <a:gd name="connsiteY1-4" fmla="*/ 1457392 h 1691498"/>
              <a:gd name="connsiteX2-5" fmla="*/ 474956 w 1395489"/>
              <a:gd name="connsiteY2-6" fmla="*/ 423939 h 1691498"/>
              <a:gd name="connsiteX3-7" fmla="*/ 93553 w 1395489"/>
              <a:gd name="connsiteY3-8" fmla="*/ 76401 h 1691498"/>
              <a:gd name="connsiteX4-9" fmla="*/ 0 w 1395489"/>
              <a:gd name="connsiteY4-10" fmla="*/ 0 h 1691498"/>
              <a:gd name="connsiteX5-11" fmla="*/ 1304049 w 1395489"/>
              <a:gd name="connsiteY5-12" fmla="*/ 0 h 1691498"/>
              <a:gd name="connsiteX6-13" fmla="*/ 1395489 w 1395489"/>
              <a:gd name="connsiteY6-14" fmla="*/ 1691498 h 1691498"/>
              <a:gd name="connsiteX0-15" fmla="*/ 1304049 w 1304049"/>
              <a:gd name="connsiteY0-16" fmla="*/ 1600058 h 1600058"/>
              <a:gd name="connsiteX1-17" fmla="*/ 1234705 w 1304049"/>
              <a:gd name="connsiteY1-18" fmla="*/ 1457392 h 1600058"/>
              <a:gd name="connsiteX2-19" fmla="*/ 474956 w 1304049"/>
              <a:gd name="connsiteY2-20" fmla="*/ 423939 h 1600058"/>
              <a:gd name="connsiteX3-21" fmla="*/ 93553 w 1304049"/>
              <a:gd name="connsiteY3-22" fmla="*/ 76401 h 1600058"/>
              <a:gd name="connsiteX4-23" fmla="*/ 0 w 1304049"/>
              <a:gd name="connsiteY4-24" fmla="*/ 0 h 1600058"/>
              <a:gd name="connsiteX5-25" fmla="*/ 1304049 w 1304049"/>
              <a:gd name="connsiteY5-26" fmla="*/ 0 h 1600058"/>
              <a:gd name="connsiteX0-27" fmla="*/ 1304049 w 1304049"/>
              <a:gd name="connsiteY0-28" fmla="*/ 1600058 h 1600058"/>
              <a:gd name="connsiteX1-29" fmla="*/ 1234705 w 1304049"/>
              <a:gd name="connsiteY1-30" fmla="*/ 1457392 h 1600058"/>
              <a:gd name="connsiteX2-31" fmla="*/ 474956 w 1304049"/>
              <a:gd name="connsiteY2-32" fmla="*/ 423939 h 1600058"/>
              <a:gd name="connsiteX3-33" fmla="*/ 93553 w 1304049"/>
              <a:gd name="connsiteY3-34" fmla="*/ 76401 h 1600058"/>
              <a:gd name="connsiteX4-35" fmla="*/ 0 w 1304049"/>
              <a:gd name="connsiteY4-36" fmla="*/ 0 h 16000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04049" h="1600058">
                <a:moveTo>
                  <a:pt x="1304049" y="1600058"/>
                </a:moveTo>
                <a:lnTo>
                  <a:pt x="1234705" y="1457392"/>
                </a:lnTo>
                <a:cubicBezTo>
                  <a:pt x="1024498" y="1061844"/>
                  <a:pt x="762429" y="705674"/>
                  <a:pt x="474956" y="423939"/>
                </a:cubicBezTo>
                <a:cubicBezTo>
                  <a:pt x="349640" y="301114"/>
                  <a:pt x="222309" y="185406"/>
                  <a:pt x="93553" y="76401"/>
                </a:cubicBezTo>
                <a:lnTo>
                  <a:pt x="0"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1" name="任意多边形: 形状 40" descr="11资源 3"/>
          <p:cNvSpPr/>
          <p:nvPr userDrawn="true">
            <p:custDataLst>
              <p:tags r:id="rId10"/>
            </p:custDataLst>
          </p:nvPr>
        </p:nvSpPr>
        <p:spPr>
          <a:xfrm>
            <a:off x="7580270" y="4800414"/>
            <a:ext cx="4611731" cy="2057586"/>
          </a:xfrm>
          <a:custGeom>
            <a:avLst/>
            <a:gdLst>
              <a:gd name="connsiteX0" fmla="*/ 4611731 w 4611731"/>
              <a:gd name="connsiteY0" fmla="*/ 0 h 2057586"/>
              <a:gd name="connsiteX1" fmla="*/ 4611731 w 4611731"/>
              <a:gd name="connsiteY1" fmla="*/ 2057586 h 2057586"/>
              <a:gd name="connsiteX2" fmla="*/ 0 w 4611731"/>
              <a:gd name="connsiteY2" fmla="*/ 2057586 h 2057586"/>
              <a:gd name="connsiteX3" fmla="*/ 77334 w 4611731"/>
              <a:gd name="connsiteY3" fmla="*/ 2000680 h 2057586"/>
              <a:gd name="connsiteX4" fmla="*/ 2551217 w 4611731"/>
              <a:gd name="connsiteY4" fmla="*/ 976793 h 2057586"/>
              <a:gd name="connsiteX5" fmla="*/ 4319535 w 4611731"/>
              <a:gd name="connsiteY5" fmla="*/ 333604 h 2057586"/>
              <a:gd name="connsiteX6" fmla="*/ 4549672 w 4611731"/>
              <a:gd name="connsiteY6" fmla="*/ 84583 h 2057586"/>
              <a:gd name="connsiteX7" fmla="*/ 4611731 w 4611731"/>
              <a:gd name="connsiteY7" fmla="*/ 0 h 2057586"/>
              <a:gd name="connsiteX0-1" fmla="*/ 4611731 w 4703171"/>
              <a:gd name="connsiteY0-2" fmla="*/ 2057586 h 2149026"/>
              <a:gd name="connsiteX1-3" fmla="*/ 0 w 4703171"/>
              <a:gd name="connsiteY1-4" fmla="*/ 2057586 h 2149026"/>
              <a:gd name="connsiteX2-5" fmla="*/ 77334 w 4703171"/>
              <a:gd name="connsiteY2-6" fmla="*/ 2000680 h 2149026"/>
              <a:gd name="connsiteX3-7" fmla="*/ 2551217 w 4703171"/>
              <a:gd name="connsiteY3-8" fmla="*/ 976793 h 2149026"/>
              <a:gd name="connsiteX4-9" fmla="*/ 4319535 w 4703171"/>
              <a:gd name="connsiteY4-10" fmla="*/ 333604 h 2149026"/>
              <a:gd name="connsiteX5-11" fmla="*/ 4549672 w 4703171"/>
              <a:gd name="connsiteY5-12" fmla="*/ 84583 h 2149026"/>
              <a:gd name="connsiteX6-13" fmla="*/ 4611731 w 4703171"/>
              <a:gd name="connsiteY6-14" fmla="*/ 0 h 2149026"/>
              <a:gd name="connsiteX7-15" fmla="*/ 4703171 w 4703171"/>
              <a:gd name="connsiteY7-16" fmla="*/ 2149026 h 2149026"/>
              <a:gd name="connsiteX0-17" fmla="*/ 4611731 w 4611731"/>
              <a:gd name="connsiteY0-18" fmla="*/ 2057586 h 2057586"/>
              <a:gd name="connsiteX1-19" fmla="*/ 0 w 4611731"/>
              <a:gd name="connsiteY1-20" fmla="*/ 2057586 h 2057586"/>
              <a:gd name="connsiteX2-21" fmla="*/ 77334 w 4611731"/>
              <a:gd name="connsiteY2-22" fmla="*/ 2000680 h 2057586"/>
              <a:gd name="connsiteX3-23" fmla="*/ 2551217 w 4611731"/>
              <a:gd name="connsiteY3-24" fmla="*/ 976793 h 2057586"/>
              <a:gd name="connsiteX4-25" fmla="*/ 4319535 w 4611731"/>
              <a:gd name="connsiteY4-26" fmla="*/ 333604 h 2057586"/>
              <a:gd name="connsiteX5-27" fmla="*/ 4549672 w 4611731"/>
              <a:gd name="connsiteY5-28" fmla="*/ 84583 h 2057586"/>
              <a:gd name="connsiteX6-29" fmla="*/ 4611731 w 4611731"/>
              <a:gd name="connsiteY6-30" fmla="*/ 0 h 2057586"/>
              <a:gd name="connsiteX0-31" fmla="*/ 0 w 4611731"/>
              <a:gd name="connsiteY0-32" fmla="*/ 2057586 h 2057586"/>
              <a:gd name="connsiteX1-33" fmla="*/ 77334 w 4611731"/>
              <a:gd name="connsiteY1-34" fmla="*/ 2000680 h 2057586"/>
              <a:gd name="connsiteX2-35" fmla="*/ 2551217 w 4611731"/>
              <a:gd name="connsiteY2-36" fmla="*/ 976793 h 2057586"/>
              <a:gd name="connsiteX3-37" fmla="*/ 4319535 w 4611731"/>
              <a:gd name="connsiteY3-38" fmla="*/ 333604 h 2057586"/>
              <a:gd name="connsiteX4-39" fmla="*/ 4549672 w 4611731"/>
              <a:gd name="connsiteY4-40" fmla="*/ 84583 h 2057586"/>
              <a:gd name="connsiteX5-41" fmla="*/ 4611731 w 4611731"/>
              <a:gd name="connsiteY5-42" fmla="*/ 0 h 20575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611731" h="2057586">
                <a:moveTo>
                  <a:pt x="0" y="2057586"/>
                </a:moveTo>
                <a:lnTo>
                  <a:pt x="77334" y="2000680"/>
                </a:lnTo>
                <a:cubicBezTo>
                  <a:pt x="811393" y="1485523"/>
                  <a:pt x="1675324" y="1193681"/>
                  <a:pt x="2551217" y="976793"/>
                </a:cubicBezTo>
                <a:cubicBezTo>
                  <a:pt x="3196822" y="816750"/>
                  <a:pt x="3804380" y="814335"/>
                  <a:pt x="4319535" y="333604"/>
                </a:cubicBezTo>
                <a:cubicBezTo>
                  <a:pt x="4404312" y="254527"/>
                  <a:pt x="4480887" y="171337"/>
                  <a:pt x="4549672" y="84583"/>
                </a:cubicBezTo>
                <a:lnTo>
                  <a:pt x="4611731"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2" name="任意多边形: 形状 41" descr="11资源 3"/>
          <p:cNvSpPr/>
          <p:nvPr userDrawn="true">
            <p:custDataLst>
              <p:tags r:id="rId11"/>
            </p:custDataLst>
          </p:nvPr>
        </p:nvSpPr>
        <p:spPr>
          <a:xfrm>
            <a:off x="0" y="5595020"/>
            <a:ext cx="752960" cy="1262980"/>
          </a:xfrm>
          <a:custGeom>
            <a:avLst/>
            <a:gdLst>
              <a:gd name="connsiteX0" fmla="*/ 0 w 752960"/>
              <a:gd name="connsiteY0" fmla="*/ 0 h 1262980"/>
              <a:gd name="connsiteX1" fmla="*/ 54965 w 752960"/>
              <a:gd name="connsiteY1" fmla="*/ 133454 h 1262980"/>
              <a:gd name="connsiteX2" fmla="*/ 566855 w 752960"/>
              <a:gd name="connsiteY2" fmla="*/ 1023542 h 1262980"/>
              <a:gd name="connsiteX3" fmla="*/ 752960 w 752960"/>
              <a:gd name="connsiteY3" fmla="*/ 1262980 h 1262980"/>
              <a:gd name="connsiteX4" fmla="*/ 0 w 752960"/>
              <a:gd name="connsiteY4" fmla="*/ 1262980 h 1262980"/>
              <a:gd name="connsiteX5" fmla="*/ 0 w 752960"/>
              <a:gd name="connsiteY5" fmla="*/ 0 h 1262980"/>
              <a:gd name="connsiteX0-1" fmla="*/ 0 w 752960"/>
              <a:gd name="connsiteY0-2" fmla="*/ 1262980 h 1354420"/>
              <a:gd name="connsiteX1-3" fmla="*/ 0 w 752960"/>
              <a:gd name="connsiteY1-4" fmla="*/ 0 h 1354420"/>
              <a:gd name="connsiteX2-5" fmla="*/ 54965 w 752960"/>
              <a:gd name="connsiteY2-6" fmla="*/ 133454 h 1354420"/>
              <a:gd name="connsiteX3-7" fmla="*/ 566855 w 752960"/>
              <a:gd name="connsiteY3-8" fmla="*/ 1023542 h 1354420"/>
              <a:gd name="connsiteX4-9" fmla="*/ 752960 w 752960"/>
              <a:gd name="connsiteY4-10" fmla="*/ 1262980 h 1354420"/>
              <a:gd name="connsiteX5-11" fmla="*/ 91440 w 752960"/>
              <a:gd name="connsiteY5-12" fmla="*/ 1354420 h 1354420"/>
              <a:gd name="connsiteX0-13" fmla="*/ 0 w 752960"/>
              <a:gd name="connsiteY0-14" fmla="*/ 1262980 h 1262980"/>
              <a:gd name="connsiteX1-15" fmla="*/ 0 w 752960"/>
              <a:gd name="connsiteY1-16" fmla="*/ 0 h 1262980"/>
              <a:gd name="connsiteX2-17" fmla="*/ 54965 w 752960"/>
              <a:gd name="connsiteY2-18" fmla="*/ 133454 h 1262980"/>
              <a:gd name="connsiteX3-19" fmla="*/ 566855 w 752960"/>
              <a:gd name="connsiteY3-20" fmla="*/ 1023542 h 1262980"/>
              <a:gd name="connsiteX4-21" fmla="*/ 752960 w 752960"/>
              <a:gd name="connsiteY4-22" fmla="*/ 1262980 h 1262980"/>
              <a:gd name="connsiteX0-23" fmla="*/ 0 w 752960"/>
              <a:gd name="connsiteY0-24" fmla="*/ 0 h 1262980"/>
              <a:gd name="connsiteX1-25" fmla="*/ 54965 w 752960"/>
              <a:gd name="connsiteY1-26" fmla="*/ 133454 h 1262980"/>
              <a:gd name="connsiteX2-27" fmla="*/ 566855 w 752960"/>
              <a:gd name="connsiteY2-28" fmla="*/ 1023542 h 1262980"/>
              <a:gd name="connsiteX3-29" fmla="*/ 752960 w 752960"/>
              <a:gd name="connsiteY3-30" fmla="*/ 1262980 h 1262980"/>
            </a:gdLst>
            <a:ahLst/>
            <a:cxnLst>
              <a:cxn ang="0">
                <a:pos x="connsiteX0-1" y="connsiteY0-2"/>
              </a:cxn>
              <a:cxn ang="0">
                <a:pos x="connsiteX1-3" y="connsiteY1-4"/>
              </a:cxn>
              <a:cxn ang="0">
                <a:pos x="connsiteX2-5" y="connsiteY2-6"/>
              </a:cxn>
              <a:cxn ang="0">
                <a:pos x="connsiteX3-7" y="connsiteY3-8"/>
              </a:cxn>
            </a:cxnLst>
            <a:rect l="l" t="t" r="r" b="b"/>
            <a:pathLst>
              <a:path w="752960" h="1262980">
                <a:moveTo>
                  <a:pt x="0" y="0"/>
                </a:moveTo>
                <a:lnTo>
                  <a:pt x="54965" y="133454"/>
                </a:lnTo>
                <a:cubicBezTo>
                  <a:pt x="196213" y="447580"/>
                  <a:pt x="367069" y="746549"/>
                  <a:pt x="566855" y="1023542"/>
                </a:cubicBezTo>
                <a:lnTo>
                  <a:pt x="752960" y="126298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3" name="任意多边形: 形状 42" descr="11资源 3"/>
          <p:cNvSpPr/>
          <p:nvPr userDrawn="true">
            <p:custDataLst>
              <p:tags r:id="rId12"/>
            </p:custDataLst>
          </p:nvPr>
        </p:nvSpPr>
        <p:spPr>
          <a:xfrm>
            <a:off x="0" y="0"/>
            <a:ext cx="1353992" cy="3272154"/>
          </a:xfrm>
          <a:custGeom>
            <a:avLst/>
            <a:gdLst>
              <a:gd name="connsiteX0" fmla="*/ 0 w 1353992"/>
              <a:gd name="connsiteY0" fmla="*/ 0 h 3272154"/>
              <a:gd name="connsiteX1" fmla="*/ 1353992 w 1353992"/>
              <a:gd name="connsiteY1" fmla="*/ 0 h 3272154"/>
              <a:gd name="connsiteX2" fmla="*/ 1207372 w 1353992"/>
              <a:gd name="connsiteY2" fmla="*/ 141971 h 3272154"/>
              <a:gd name="connsiteX3" fmla="*/ 7218 w 1353992"/>
              <a:gd name="connsiteY3" fmla="*/ 3044349 h 3272154"/>
              <a:gd name="connsiteX4" fmla="*/ 0 w 1353992"/>
              <a:gd name="connsiteY4" fmla="*/ 3272154 h 3272154"/>
              <a:gd name="connsiteX5" fmla="*/ 0 w 1353992"/>
              <a:gd name="connsiteY5" fmla="*/ 0 h 3272154"/>
              <a:gd name="connsiteX0-1" fmla="*/ 1353992 w 1445432"/>
              <a:gd name="connsiteY0-2" fmla="*/ 0 h 3272154"/>
              <a:gd name="connsiteX1-3" fmla="*/ 1207372 w 1445432"/>
              <a:gd name="connsiteY1-4" fmla="*/ 141971 h 3272154"/>
              <a:gd name="connsiteX2-5" fmla="*/ 7218 w 1445432"/>
              <a:gd name="connsiteY2-6" fmla="*/ 3044349 h 3272154"/>
              <a:gd name="connsiteX3-7" fmla="*/ 0 w 1445432"/>
              <a:gd name="connsiteY3-8" fmla="*/ 3272154 h 3272154"/>
              <a:gd name="connsiteX4-9" fmla="*/ 0 w 1445432"/>
              <a:gd name="connsiteY4-10" fmla="*/ 0 h 3272154"/>
              <a:gd name="connsiteX5-11" fmla="*/ 1445432 w 1445432"/>
              <a:gd name="connsiteY5-12" fmla="*/ 91440 h 3272154"/>
              <a:gd name="connsiteX0-13" fmla="*/ 1353992 w 1353992"/>
              <a:gd name="connsiteY0-14" fmla="*/ 0 h 3272154"/>
              <a:gd name="connsiteX1-15" fmla="*/ 1207372 w 1353992"/>
              <a:gd name="connsiteY1-16" fmla="*/ 141971 h 3272154"/>
              <a:gd name="connsiteX2-17" fmla="*/ 7218 w 1353992"/>
              <a:gd name="connsiteY2-18" fmla="*/ 3044349 h 3272154"/>
              <a:gd name="connsiteX3-19" fmla="*/ 0 w 1353992"/>
              <a:gd name="connsiteY3-20" fmla="*/ 3272154 h 3272154"/>
              <a:gd name="connsiteX4-21" fmla="*/ 0 w 1353992"/>
              <a:gd name="connsiteY4-22" fmla="*/ 0 h 3272154"/>
              <a:gd name="connsiteX0-23" fmla="*/ 1353992 w 1353992"/>
              <a:gd name="connsiteY0-24" fmla="*/ 0 h 3272154"/>
              <a:gd name="connsiteX1-25" fmla="*/ 1207372 w 1353992"/>
              <a:gd name="connsiteY1-26" fmla="*/ 141971 h 3272154"/>
              <a:gd name="connsiteX2-27" fmla="*/ 7218 w 1353992"/>
              <a:gd name="connsiteY2-28" fmla="*/ 3044349 h 3272154"/>
              <a:gd name="connsiteX3-29" fmla="*/ 0 w 1353992"/>
              <a:gd name="connsiteY3-30" fmla="*/ 3272154 h 3272154"/>
            </a:gdLst>
            <a:ahLst/>
            <a:cxnLst>
              <a:cxn ang="0">
                <a:pos x="connsiteX0-1" y="connsiteY0-2"/>
              </a:cxn>
              <a:cxn ang="0">
                <a:pos x="connsiteX1-3" y="connsiteY1-4"/>
              </a:cxn>
              <a:cxn ang="0">
                <a:pos x="connsiteX2-5" y="connsiteY2-6"/>
              </a:cxn>
              <a:cxn ang="0">
                <a:pos x="connsiteX3-7" y="connsiteY3-8"/>
              </a:cxn>
            </a:cxnLst>
            <a:rect l="l" t="t" r="r" b="b"/>
            <a:pathLst>
              <a:path w="1353992" h="3272154">
                <a:moveTo>
                  <a:pt x="1353992" y="0"/>
                </a:moveTo>
                <a:lnTo>
                  <a:pt x="1207372" y="141971"/>
                </a:lnTo>
                <a:cubicBezTo>
                  <a:pt x="466155" y="921030"/>
                  <a:pt x="73905" y="1967010"/>
                  <a:pt x="7218" y="3044349"/>
                </a:cubicBezTo>
                <a:lnTo>
                  <a:pt x="0" y="3272154"/>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44" name="任意多边形: 形状 43" descr="11资源 3"/>
          <p:cNvSpPr/>
          <p:nvPr userDrawn="true">
            <p:custDataLst>
              <p:tags r:id="rId13"/>
            </p:custDataLst>
          </p:nvPr>
        </p:nvSpPr>
        <p:spPr>
          <a:xfrm>
            <a:off x="7188724" y="0"/>
            <a:ext cx="5002109" cy="6858000"/>
          </a:xfrm>
          <a:custGeom>
            <a:avLst/>
            <a:gdLst>
              <a:gd name="connsiteX0" fmla="*/ 3085962 w 5003277"/>
              <a:gd name="connsiteY0" fmla="*/ 0 h 6858000"/>
              <a:gd name="connsiteX1" fmla="*/ 5003277 w 5003277"/>
              <a:gd name="connsiteY1" fmla="*/ 0 h 6858000"/>
              <a:gd name="connsiteX2" fmla="*/ 5003277 w 5003277"/>
              <a:gd name="connsiteY2" fmla="*/ 6858000 h 6858000"/>
              <a:gd name="connsiteX3" fmla="*/ 0 w 5003277"/>
              <a:gd name="connsiteY3" fmla="*/ 6858000 h 6858000"/>
              <a:gd name="connsiteX4" fmla="*/ 56672 w 5003277"/>
              <a:gd name="connsiteY4" fmla="*/ 6807413 h 6858000"/>
              <a:gd name="connsiteX5" fmla="*/ 2671597 w 5003277"/>
              <a:gd name="connsiteY5" fmla="*/ 5615353 h 6858000"/>
              <a:gd name="connsiteX6" fmla="*/ 4321544 w 5003277"/>
              <a:gd name="connsiteY6" fmla="*/ 5015043 h 6858000"/>
              <a:gd name="connsiteX7" fmla="*/ 3820279 w 5003277"/>
              <a:gd name="connsiteY7" fmla="*/ 621426 h 6858000"/>
              <a:gd name="connsiteX8" fmla="*/ 3100753 w 5003277"/>
              <a:gd name="connsiteY8" fmla="*/ 10461 h 6858000"/>
              <a:gd name="connsiteX9" fmla="*/ 3085962 w 5003277"/>
              <a:gd name="connsiteY9" fmla="*/ 0 h 6858000"/>
              <a:gd name="connsiteX0-1" fmla="*/ 5003277 w 5094717"/>
              <a:gd name="connsiteY0-2" fmla="*/ 0 h 6858000"/>
              <a:gd name="connsiteX1-3" fmla="*/ 5003277 w 5094717"/>
              <a:gd name="connsiteY1-4" fmla="*/ 6858000 h 6858000"/>
              <a:gd name="connsiteX2-5" fmla="*/ 0 w 5094717"/>
              <a:gd name="connsiteY2-6" fmla="*/ 6858000 h 6858000"/>
              <a:gd name="connsiteX3-7" fmla="*/ 56672 w 5094717"/>
              <a:gd name="connsiteY3-8" fmla="*/ 6807413 h 6858000"/>
              <a:gd name="connsiteX4-9" fmla="*/ 2671597 w 5094717"/>
              <a:gd name="connsiteY4-10" fmla="*/ 5615353 h 6858000"/>
              <a:gd name="connsiteX5-11" fmla="*/ 4321544 w 5094717"/>
              <a:gd name="connsiteY5-12" fmla="*/ 5015043 h 6858000"/>
              <a:gd name="connsiteX6-13" fmla="*/ 3820279 w 5094717"/>
              <a:gd name="connsiteY6-14" fmla="*/ 621426 h 6858000"/>
              <a:gd name="connsiteX7-15" fmla="*/ 3100753 w 5094717"/>
              <a:gd name="connsiteY7-16" fmla="*/ 10461 h 6858000"/>
              <a:gd name="connsiteX8-17" fmla="*/ 3085962 w 5094717"/>
              <a:gd name="connsiteY8-18" fmla="*/ 0 h 6858000"/>
              <a:gd name="connsiteX9-19" fmla="*/ 5094717 w 5094717"/>
              <a:gd name="connsiteY9-20" fmla="*/ 91440 h 6858000"/>
              <a:gd name="connsiteX0-21" fmla="*/ 5003277 w 5003277"/>
              <a:gd name="connsiteY0-22" fmla="*/ 0 h 6858000"/>
              <a:gd name="connsiteX1-23" fmla="*/ 5003277 w 5003277"/>
              <a:gd name="connsiteY1-24" fmla="*/ 6858000 h 6858000"/>
              <a:gd name="connsiteX2-25" fmla="*/ 0 w 5003277"/>
              <a:gd name="connsiteY2-26" fmla="*/ 6858000 h 6858000"/>
              <a:gd name="connsiteX3-27" fmla="*/ 56672 w 5003277"/>
              <a:gd name="connsiteY3-28" fmla="*/ 6807413 h 6858000"/>
              <a:gd name="connsiteX4-29" fmla="*/ 2671597 w 5003277"/>
              <a:gd name="connsiteY4-30" fmla="*/ 5615353 h 6858000"/>
              <a:gd name="connsiteX5-31" fmla="*/ 4321544 w 5003277"/>
              <a:gd name="connsiteY5-32" fmla="*/ 5015043 h 6858000"/>
              <a:gd name="connsiteX6-33" fmla="*/ 3820279 w 5003277"/>
              <a:gd name="connsiteY6-34" fmla="*/ 621426 h 6858000"/>
              <a:gd name="connsiteX7-35" fmla="*/ 3100753 w 5003277"/>
              <a:gd name="connsiteY7-36" fmla="*/ 10461 h 6858000"/>
              <a:gd name="connsiteX8-37" fmla="*/ 3085962 w 5003277"/>
              <a:gd name="connsiteY8-38" fmla="*/ 0 h 6858000"/>
              <a:gd name="connsiteX0-39" fmla="*/ 5003277 w 5003277"/>
              <a:gd name="connsiteY0-40" fmla="*/ 6858000 h 6858000"/>
              <a:gd name="connsiteX1-41" fmla="*/ 0 w 5003277"/>
              <a:gd name="connsiteY1-42" fmla="*/ 6858000 h 6858000"/>
              <a:gd name="connsiteX2-43" fmla="*/ 56672 w 5003277"/>
              <a:gd name="connsiteY2-44" fmla="*/ 6807413 h 6858000"/>
              <a:gd name="connsiteX3-45" fmla="*/ 2671597 w 5003277"/>
              <a:gd name="connsiteY3-46" fmla="*/ 5615353 h 6858000"/>
              <a:gd name="connsiteX4-47" fmla="*/ 4321544 w 5003277"/>
              <a:gd name="connsiteY4-48" fmla="*/ 5015043 h 6858000"/>
              <a:gd name="connsiteX5-49" fmla="*/ 3820279 w 5003277"/>
              <a:gd name="connsiteY5-50" fmla="*/ 621426 h 6858000"/>
              <a:gd name="connsiteX6-51" fmla="*/ 3100753 w 5003277"/>
              <a:gd name="connsiteY6-52" fmla="*/ 10461 h 6858000"/>
              <a:gd name="connsiteX7-53" fmla="*/ 3085962 w 5003277"/>
              <a:gd name="connsiteY7-54" fmla="*/ 0 h 6858000"/>
              <a:gd name="connsiteX0-55" fmla="*/ 0 w 5002109"/>
              <a:gd name="connsiteY0-56" fmla="*/ 6858000 h 6858000"/>
              <a:gd name="connsiteX1-57" fmla="*/ 56672 w 5002109"/>
              <a:gd name="connsiteY1-58" fmla="*/ 6807413 h 6858000"/>
              <a:gd name="connsiteX2-59" fmla="*/ 2671597 w 5002109"/>
              <a:gd name="connsiteY2-60" fmla="*/ 5615353 h 6858000"/>
              <a:gd name="connsiteX3-61" fmla="*/ 4321544 w 5002109"/>
              <a:gd name="connsiteY3-62" fmla="*/ 5015043 h 6858000"/>
              <a:gd name="connsiteX4-63" fmla="*/ 3820279 w 5002109"/>
              <a:gd name="connsiteY4-64" fmla="*/ 621426 h 6858000"/>
              <a:gd name="connsiteX5-65" fmla="*/ 3100753 w 5002109"/>
              <a:gd name="connsiteY5-66" fmla="*/ 10461 h 6858000"/>
              <a:gd name="connsiteX6-67" fmla="*/ 3085962 w 5002109"/>
              <a:gd name="connsiteY6-68"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002109" h="6858000">
                <a:moveTo>
                  <a:pt x="0" y="6858000"/>
                </a:moveTo>
                <a:lnTo>
                  <a:pt x="56672" y="6807413"/>
                </a:lnTo>
                <a:cubicBezTo>
                  <a:pt x="800523" y="6175313"/>
                  <a:pt x="1728894" y="5848623"/>
                  <a:pt x="2671597" y="5615353"/>
                </a:cubicBezTo>
                <a:cubicBezTo>
                  <a:pt x="3273719" y="5466182"/>
                  <a:pt x="3840812" y="5463766"/>
                  <a:pt x="4321544" y="5015043"/>
                </a:cubicBezTo>
                <a:cubicBezTo>
                  <a:pt x="5586785" y="3834957"/>
                  <a:pt x="4893469" y="1672874"/>
                  <a:pt x="3820279" y="621426"/>
                </a:cubicBezTo>
                <a:cubicBezTo>
                  <a:pt x="3586481" y="392233"/>
                  <a:pt x="3345172" y="189613"/>
                  <a:pt x="3100753" y="10461"/>
                </a:cubicBezTo>
                <a:lnTo>
                  <a:pt x="3085962" y="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45" name="任意多边形: 形状 44" descr="11资源 3"/>
          <p:cNvSpPr/>
          <p:nvPr userDrawn="true">
            <p:custDataLst>
              <p:tags r:id="rId14"/>
            </p:custDataLst>
          </p:nvPr>
        </p:nvSpPr>
        <p:spPr>
          <a:xfrm>
            <a:off x="1" y="3476428"/>
            <a:ext cx="1319745" cy="3381572"/>
          </a:xfrm>
          <a:custGeom>
            <a:avLst/>
            <a:gdLst>
              <a:gd name="connsiteX0" fmla="*/ 0 w 1319745"/>
              <a:gd name="connsiteY0" fmla="*/ 0 h 3381572"/>
              <a:gd name="connsiteX1" fmla="*/ 6086 w 1319745"/>
              <a:gd name="connsiteY1" fmla="*/ 216203 h 3381572"/>
              <a:gd name="connsiteX2" fmla="*/ 1133123 w 1319745"/>
              <a:gd name="connsiteY2" fmla="*/ 3174767 h 3381572"/>
              <a:gd name="connsiteX3" fmla="*/ 1319745 w 1319745"/>
              <a:gd name="connsiteY3" fmla="*/ 3381572 h 3381572"/>
              <a:gd name="connsiteX4" fmla="*/ 0 w 1319745"/>
              <a:gd name="connsiteY4" fmla="*/ 3381572 h 3381572"/>
              <a:gd name="connsiteX5" fmla="*/ 0 w 1319745"/>
              <a:gd name="connsiteY5" fmla="*/ 0 h 3381572"/>
              <a:gd name="connsiteX0-1" fmla="*/ 0 w 1319745"/>
              <a:gd name="connsiteY0-2" fmla="*/ 3381572 h 3473012"/>
              <a:gd name="connsiteX1-3" fmla="*/ 0 w 1319745"/>
              <a:gd name="connsiteY1-4" fmla="*/ 0 h 3473012"/>
              <a:gd name="connsiteX2-5" fmla="*/ 6086 w 1319745"/>
              <a:gd name="connsiteY2-6" fmla="*/ 216203 h 3473012"/>
              <a:gd name="connsiteX3-7" fmla="*/ 1133123 w 1319745"/>
              <a:gd name="connsiteY3-8" fmla="*/ 3174767 h 3473012"/>
              <a:gd name="connsiteX4-9" fmla="*/ 1319745 w 1319745"/>
              <a:gd name="connsiteY4-10" fmla="*/ 3381572 h 3473012"/>
              <a:gd name="connsiteX5-11" fmla="*/ 91440 w 1319745"/>
              <a:gd name="connsiteY5-12" fmla="*/ 3473012 h 3473012"/>
              <a:gd name="connsiteX0-13" fmla="*/ 0 w 1319745"/>
              <a:gd name="connsiteY0-14" fmla="*/ 3381572 h 3381572"/>
              <a:gd name="connsiteX1-15" fmla="*/ 0 w 1319745"/>
              <a:gd name="connsiteY1-16" fmla="*/ 0 h 3381572"/>
              <a:gd name="connsiteX2-17" fmla="*/ 6086 w 1319745"/>
              <a:gd name="connsiteY2-18" fmla="*/ 216203 h 3381572"/>
              <a:gd name="connsiteX3-19" fmla="*/ 1133123 w 1319745"/>
              <a:gd name="connsiteY3-20" fmla="*/ 3174767 h 3381572"/>
              <a:gd name="connsiteX4-21" fmla="*/ 1319745 w 1319745"/>
              <a:gd name="connsiteY4-22" fmla="*/ 3381572 h 3381572"/>
              <a:gd name="connsiteX0-23" fmla="*/ 0 w 1319745"/>
              <a:gd name="connsiteY0-24" fmla="*/ 0 h 3381572"/>
              <a:gd name="connsiteX1-25" fmla="*/ 6086 w 1319745"/>
              <a:gd name="connsiteY1-26" fmla="*/ 216203 h 3381572"/>
              <a:gd name="connsiteX2-27" fmla="*/ 1133123 w 1319745"/>
              <a:gd name="connsiteY2-28" fmla="*/ 3174767 h 3381572"/>
              <a:gd name="connsiteX3-29" fmla="*/ 1319745 w 1319745"/>
              <a:gd name="connsiteY3-30" fmla="*/ 3381572 h 3381572"/>
            </a:gdLst>
            <a:ahLst/>
            <a:cxnLst>
              <a:cxn ang="0">
                <a:pos x="connsiteX0-1" y="connsiteY0-2"/>
              </a:cxn>
              <a:cxn ang="0">
                <a:pos x="connsiteX1-3" y="connsiteY1-4"/>
              </a:cxn>
              <a:cxn ang="0">
                <a:pos x="connsiteX2-5" y="connsiteY2-6"/>
              </a:cxn>
              <a:cxn ang="0">
                <a:pos x="connsiteX3-7" y="connsiteY3-8"/>
              </a:cxn>
            </a:cxnLst>
            <a:rect l="l" t="t" r="r" b="b"/>
            <a:pathLst>
              <a:path w="1319745" h="3381572">
                <a:moveTo>
                  <a:pt x="0" y="0"/>
                </a:moveTo>
                <a:lnTo>
                  <a:pt x="6086" y="216203"/>
                </a:lnTo>
                <a:cubicBezTo>
                  <a:pt x="68687" y="1296664"/>
                  <a:pt x="452168" y="2361373"/>
                  <a:pt x="1133123" y="3174767"/>
                </a:cubicBezTo>
                <a:lnTo>
                  <a:pt x="1319745" y="3381572"/>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46" name="任意多边形: 形状 45" descr="11资源 3"/>
          <p:cNvSpPr/>
          <p:nvPr userDrawn="true">
            <p:custDataLst>
              <p:tags r:id="rId15"/>
            </p:custDataLst>
          </p:nvPr>
        </p:nvSpPr>
        <p:spPr>
          <a:xfrm>
            <a:off x="430451" y="0"/>
            <a:ext cx="1537991" cy="6858000"/>
          </a:xfrm>
          <a:custGeom>
            <a:avLst/>
            <a:gdLst>
              <a:gd name="connsiteX0" fmla="*/ 0 w 1968442"/>
              <a:gd name="connsiteY0" fmla="*/ 0 h 6858000"/>
              <a:gd name="connsiteX1" fmla="*/ 1968442 w 1968442"/>
              <a:gd name="connsiteY1" fmla="*/ 0 h 6858000"/>
              <a:gd name="connsiteX2" fmla="*/ 1770866 w 1968442"/>
              <a:gd name="connsiteY2" fmla="*/ 161953 h 6858000"/>
              <a:gd name="connsiteX3" fmla="*/ 1898261 w 1968442"/>
              <a:gd name="connsiteY3" fmla="*/ 6841276 h 6858000"/>
              <a:gd name="connsiteX4" fmla="*/ 1918851 w 1968442"/>
              <a:gd name="connsiteY4" fmla="*/ 6858000 h 6858000"/>
              <a:gd name="connsiteX5" fmla="*/ 0 w 1968442"/>
              <a:gd name="connsiteY5" fmla="*/ 6858000 h 6858000"/>
              <a:gd name="connsiteX6" fmla="*/ 0 w 1968442"/>
              <a:gd name="connsiteY6" fmla="*/ 0 h 6858000"/>
              <a:gd name="connsiteX0-1" fmla="*/ 1968442 w 2059882"/>
              <a:gd name="connsiteY0-2" fmla="*/ 0 h 6858000"/>
              <a:gd name="connsiteX1-3" fmla="*/ 1770866 w 2059882"/>
              <a:gd name="connsiteY1-4" fmla="*/ 161953 h 6858000"/>
              <a:gd name="connsiteX2-5" fmla="*/ 1898261 w 2059882"/>
              <a:gd name="connsiteY2-6" fmla="*/ 6841276 h 6858000"/>
              <a:gd name="connsiteX3-7" fmla="*/ 1918851 w 2059882"/>
              <a:gd name="connsiteY3-8" fmla="*/ 6858000 h 6858000"/>
              <a:gd name="connsiteX4-9" fmla="*/ 0 w 2059882"/>
              <a:gd name="connsiteY4-10" fmla="*/ 6858000 h 6858000"/>
              <a:gd name="connsiteX5-11" fmla="*/ 0 w 2059882"/>
              <a:gd name="connsiteY5-12" fmla="*/ 0 h 6858000"/>
              <a:gd name="connsiteX6-13" fmla="*/ 2059882 w 2059882"/>
              <a:gd name="connsiteY6-14" fmla="*/ 91440 h 6858000"/>
              <a:gd name="connsiteX0-15" fmla="*/ 1968442 w 1968442"/>
              <a:gd name="connsiteY0-16" fmla="*/ 0 h 6858000"/>
              <a:gd name="connsiteX1-17" fmla="*/ 1770866 w 1968442"/>
              <a:gd name="connsiteY1-18" fmla="*/ 161953 h 6858000"/>
              <a:gd name="connsiteX2-19" fmla="*/ 1898261 w 1968442"/>
              <a:gd name="connsiteY2-20" fmla="*/ 6841276 h 6858000"/>
              <a:gd name="connsiteX3-21" fmla="*/ 1918851 w 1968442"/>
              <a:gd name="connsiteY3-22" fmla="*/ 6858000 h 6858000"/>
              <a:gd name="connsiteX4-23" fmla="*/ 0 w 1968442"/>
              <a:gd name="connsiteY4-24" fmla="*/ 6858000 h 6858000"/>
              <a:gd name="connsiteX5-25" fmla="*/ 0 w 1968442"/>
              <a:gd name="connsiteY5-26" fmla="*/ 0 h 6858000"/>
              <a:gd name="connsiteX0-27" fmla="*/ 1968442 w 1968442"/>
              <a:gd name="connsiteY0-28" fmla="*/ 0 h 6858000"/>
              <a:gd name="connsiteX1-29" fmla="*/ 1770866 w 1968442"/>
              <a:gd name="connsiteY1-30" fmla="*/ 161953 h 6858000"/>
              <a:gd name="connsiteX2-31" fmla="*/ 1898261 w 1968442"/>
              <a:gd name="connsiteY2-32" fmla="*/ 6841276 h 6858000"/>
              <a:gd name="connsiteX3-33" fmla="*/ 1918851 w 1968442"/>
              <a:gd name="connsiteY3-34" fmla="*/ 6858000 h 6858000"/>
              <a:gd name="connsiteX4-35" fmla="*/ 0 w 1968442"/>
              <a:gd name="connsiteY4-36" fmla="*/ 6858000 h 6858000"/>
              <a:gd name="connsiteX0-37" fmla="*/ 1537991 w 1537991"/>
              <a:gd name="connsiteY0-38" fmla="*/ 0 h 6858000"/>
              <a:gd name="connsiteX1-39" fmla="*/ 1340415 w 1537991"/>
              <a:gd name="connsiteY1-40" fmla="*/ 161953 h 6858000"/>
              <a:gd name="connsiteX2-41" fmla="*/ 1467810 w 1537991"/>
              <a:gd name="connsiteY2-42" fmla="*/ 6841276 h 6858000"/>
              <a:gd name="connsiteX3-43" fmla="*/ 1488400 w 1537991"/>
              <a:gd name="connsiteY3-44" fmla="*/ 6858000 h 6858000"/>
            </a:gdLst>
            <a:ahLst/>
            <a:cxnLst>
              <a:cxn ang="0">
                <a:pos x="connsiteX0-1" y="connsiteY0-2"/>
              </a:cxn>
              <a:cxn ang="0">
                <a:pos x="connsiteX1-3" y="connsiteY1-4"/>
              </a:cxn>
              <a:cxn ang="0">
                <a:pos x="connsiteX2-5" y="connsiteY2-6"/>
              </a:cxn>
              <a:cxn ang="0">
                <a:pos x="connsiteX3-7" y="connsiteY3-8"/>
              </a:cxn>
            </a:cxnLst>
            <a:rect l="l" t="t" r="r" b="b"/>
            <a:pathLst>
              <a:path w="1537991" h="6858000">
                <a:moveTo>
                  <a:pt x="1537991" y="0"/>
                </a:moveTo>
                <a:lnTo>
                  <a:pt x="1340415" y="161953"/>
                </a:lnTo>
                <a:cubicBezTo>
                  <a:pt x="-543090" y="1842119"/>
                  <a:pt x="-387642" y="5207994"/>
                  <a:pt x="1467810" y="6841276"/>
                </a:cubicBezTo>
                <a:lnTo>
                  <a:pt x="148840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47" name="任意多边形: 形状 46" descr="11资源 3"/>
          <p:cNvSpPr/>
          <p:nvPr userDrawn="true">
            <p:custDataLst>
              <p:tags r:id="rId16"/>
            </p:custDataLst>
          </p:nvPr>
        </p:nvSpPr>
        <p:spPr>
          <a:xfrm>
            <a:off x="6827168" y="0"/>
            <a:ext cx="4929580" cy="6858000"/>
          </a:xfrm>
          <a:custGeom>
            <a:avLst/>
            <a:gdLst>
              <a:gd name="connsiteX0" fmla="*/ 2750301 w 5303912"/>
              <a:gd name="connsiteY0" fmla="*/ 0 h 6858000"/>
              <a:gd name="connsiteX1" fmla="*/ 5303912 w 5303912"/>
              <a:gd name="connsiteY1" fmla="*/ 0 h 6858000"/>
              <a:gd name="connsiteX2" fmla="*/ 5303912 w 5303912"/>
              <a:gd name="connsiteY2" fmla="*/ 6858000 h 6858000"/>
              <a:gd name="connsiteX3" fmla="*/ 0 w 5303912"/>
              <a:gd name="connsiteY3" fmla="*/ 6858000 h 6858000"/>
              <a:gd name="connsiteX4" fmla="*/ 0 w 5303912"/>
              <a:gd name="connsiteY4" fmla="*/ 6819690 h 6858000"/>
              <a:gd name="connsiteX5" fmla="*/ 154379 w 5303912"/>
              <a:gd name="connsiteY5" fmla="*/ 6684316 h 6858000"/>
              <a:gd name="connsiteX6" fmla="*/ 2719285 w 5303912"/>
              <a:gd name="connsiteY6" fmla="*/ 5455311 h 6858000"/>
              <a:gd name="connsiteX7" fmla="*/ 4252069 w 5303912"/>
              <a:gd name="connsiteY7" fmla="*/ 4897880 h 6858000"/>
              <a:gd name="connsiteX8" fmla="*/ 3786436 w 5303912"/>
              <a:gd name="connsiteY8" fmla="*/ 816496 h 6858000"/>
              <a:gd name="connsiteX9" fmla="*/ 2775809 w 5303912"/>
              <a:gd name="connsiteY9" fmla="*/ 15622 h 6858000"/>
              <a:gd name="connsiteX10" fmla="*/ 2750301 w 5303912"/>
              <a:gd name="connsiteY10" fmla="*/ 0 h 6858000"/>
              <a:gd name="connsiteX0-1" fmla="*/ 5303912 w 5395352"/>
              <a:gd name="connsiteY0-2" fmla="*/ 0 h 6858000"/>
              <a:gd name="connsiteX1-3" fmla="*/ 5303912 w 5395352"/>
              <a:gd name="connsiteY1-4" fmla="*/ 6858000 h 6858000"/>
              <a:gd name="connsiteX2-5" fmla="*/ 0 w 5395352"/>
              <a:gd name="connsiteY2-6" fmla="*/ 6858000 h 6858000"/>
              <a:gd name="connsiteX3-7" fmla="*/ 0 w 5395352"/>
              <a:gd name="connsiteY3-8" fmla="*/ 6819690 h 6858000"/>
              <a:gd name="connsiteX4-9" fmla="*/ 154379 w 5395352"/>
              <a:gd name="connsiteY4-10" fmla="*/ 6684316 h 6858000"/>
              <a:gd name="connsiteX5-11" fmla="*/ 2719285 w 5395352"/>
              <a:gd name="connsiteY5-12" fmla="*/ 5455311 h 6858000"/>
              <a:gd name="connsiteX6-13" fmla="*/ 4252069 w 5395352"/>
              <a:gd name="connsiteY6-14" fmla="*/ 4897880 h 6858000"/>
              <a:gd name="connsiteX7-15" fmla="*/ 3786436 w 5395352"/>
              <a:gd name="connsiteY7-16" fmla="*/ 816496 h 6858000"/>
              <a:gd name="connsiteX8-17" fmla="*/ 2775809 w 5395352"/>
              <a:gd name="connsiteY8-18" fmla="*/ 15622 h 6858000"/>
              <a:gd name="connsiteX9-19" fmla="*/ 2750301 w 5395352"/>
              <a:gd name="connsiteY9-20" fmla="*/ 0 h 6858000"/>
              <a:gd name="connsiteX10-21" fmla="*/ 5395352 w 5395352"/>
              <a:gd name="connsiteY10-22" fmla="*/ 91440 h 6858000"/>
              <a:gd name="connsiteX0-23" fmla="*/ 5303912 w 5303912"/>
              <a:gd name="connsiteY0-24" fmla="*/ 0 h 6858000"/>
              <a:gd name="connsiteX1-25" fmla="*/ 5303912 w 5303912"/>
              <a:gd name="connsiteY1-26" fmla="*/ 6858000 h 6858000"/>
              <a:gd name="connsiteX2-27" fmla="*/ 0 w 5303912"/>
              <a:gd name="connsiteY2-28" fmla="*/ 6858000 h 6858000"/>
              <a:gd name="connsiteX3-29" fmla="*/ 0 w 5303912"/>
              <a:gd name="connsiteY3-30" fmla="*/ 6819690 h 6858000"/>
              <a:gd name="connsiteX4-31" fmla="*/ 154379 w 5303912"/>
              <a:gd name="connsiteY4-32" fmla="*/ 6684316 h 6858000"/>
              <a:gd name="connsiteX5-33" fmla="*/ 2719285 w 5303912"/>
              <a:gd name="connsiteY5-34" fmla="*/ 5455311 h 6858000"/>
              <a:gd name="connsiteX6-35" fmla="*/ 4252069 w 5303912"/>
              <a:gd name="connsiteY6-36" fmla="*/ 4897880 h 6858000"/>
              <a:gd name="connsiteX7-37" fmla="*/ 3786436 w 5303912"/>
              <a:gd name="connsiteY7-38" fmla="*/ 816496 h 6858000"/>
              <a:gd name="connsiteX8-39" fmla="*/ 2775809 w 5303912"/>
              <a:gd name="connsiteY8-40" fmla="*/ 15622 h 6858000"/>
              <a:gd name="connsiteX9-41" fmla="*/ 2750301 w 5303912"/>
              <a:gd name="connsiteY9-42" fmla="*/ 0 h 6858000"/>
              <a:gd name="connsiteX0-43" fmla="*/ 5303912 w 5303912"/>
              <a:gd name="connsiteY0-44" fmla="*/ 6858000 h 6858000"/>
              <a:gd name="connsiteX1-45" fmla="*/ 0 w 5303912"/>
              <a:gd name="connsiteY1-46" fmla="*/ 6858000 h 6858000"/>
              <a:gd name="connsiteX2-47" fmla="*/ 0 w 5303912"/>
              <a:gd name="connsiteY2-48" fmla="*/ 6819690 h 6858000"/>
              <a:gd name="connsiteX3-49" fmla="*/ 154379 w 5303912"/>
              <a:gd name="connsiteY3-50" fmla="*/ 6684316 h 6858000"/>
              <a:gd name="connsiteX4-51" fmla="*/ 2719285 w 5303912"/>
              <a:gd name="connsiteY4-52" fmla="*/ 5455311 h 6858000"/>
              <a:gd name="connsiteX5-53" fmla="*/ 4252069 w 5303912"/>
              <a:gd name="connsiteY5-54" fmla="*/ 4897880 h 6858000"/>
              <a:gd name="connsiteX6-55" fmla="*/ 3786436 w 5303912"/>
              <a:gd name="connsiteY6-56" fmla="*/ 816496 h 6858000"/>
              <a:gd name="connsiteX7-57" fmla="*/ 2775809 w 5303912"/>
              <a:gd name="connsiteY7-58" fmla="*/ 15622 h 6858000"/>
              <a:gd name="connsiteX8-59" fmla="*/ 2750301 w 5303912"/>
              <a:gd name="connsiteY8-60" fmla="*/ 0 h 6858000"/>
              <a:gd name="connsiteX0-61" fmla="*/ 0 w 4883860"/>
              <a:gd name="connsiteY0-62" fmla="*/ 6858000 h 6858000"/>
              <a:gd name="connsiteX1-63" fmla="*/ 0 w 4883860"/>
              <a:gd name="connsiteY1-64" fmla="*/ 6819690 h 6858000"/>
              <a:gd name="connsiteX2-65" fmla="*/ 154379 w 4883860"/>
              <a:gd name="connsiteY2-66" fmla="*/ 6684316 h 6858000"/>
              <a:gd name="connsiteX3-67" fmla="*/ 2719285 w 4883860"/>
              <a:gd name="connsiteY3-68" fmla="*/ 5455311 h 6858000"/>
              <a:gd name="connsiteX4-69" fmla="*/ 4252069 w 4883860"/>
              <a:gd name="connsiteY4-70" fmla="*/ 4897880 h 6858000"/>
              <a:gd name="connsiteX5-71" fmla="*/ 3786436 w 4883860"/>
              <a:gd name="connsiteY5-72" fmla="*/ 816496 h 6858000"/>
              <a:gd name="connsiteX6-73" fmla="*/ 2775809 w 4883860"/>
              <a:gd name="connsiteY6-74" fmla="*/ 15622 h 6858000"/>
              <a:gd name="connsiteX7-75" fmla="*/ 2750301 w 4883860"/>
              <a:gd name="connsiteY7-76" fmla="*/ 0 h 6858000"/>
              <a:gd name="connsiteX0-77" fmla="*/ 0 w 4929580"/>
              <a:gd name="connsiteY0-78" fmla="*/ 6858000 h 6858000"/>
              <a:gd name="connsiteX1-79" fmla="*/ 45720 w 4929580"/>
              <a:gd name="connsiteY1-80" fmla="*/ 6819690 h 6858000"/>
              <a:gd name="connsiteX2-81" fmla="*/ 200099 w 4929580"/>
              <a:gd name="connsiteY2-82" fmla="*/ 6684316 h 6858000"/>
              <a:gd name="connsiteX3-83" fmla="*/ 2765005 w 4929580"/>
              <a:gd name="connsiteY3-84" fmla="*/ 5455311 h 6858000"/>
              <a:gd name="connsiteX4-85" fmla="*/ 4297789 w 4929580"/>
              <a:gd name="connsiteY4-86" fmla="*/ 4897880 h 6858000"/>
              <a:gd name="connsiteX5-87" fmla="*/ 3832156 w 4929580"/>
              <a:gd name="connsiteY5-88" fmla="*/ 816496 h 6858000"/>
              <a:gd name="connsiteX6-89" fmla="*/ 2821529 w 4929580"/>
              <a:gd name="connsiteY6-90" fmla="*/ 15622 h 6858000"/>
              <a:gd name="connsiteX7-91" fmla="*/ 2796021 w 4929580"/>
              <a:gd name="connsiteY7-9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929580" h="6858000">
                <a:moveTo>
                  <a:pt x="0" y="6858000"/>
                </a:moveTo>
                <a:lnTo>
                  <a:pt x="45720" y="6819690"/>
                </a:lnTo>
                <a:lnTo>
                  <a:pt x="200099" y="6684316"/>
                </a:lnTo>
                <a:cubicBezTo>
                  <a:pt x="912137" y="6016365"/>
                  <a:pt x="1831324" y="5686617"/>
                  <a:pt x="2765005" y="5455311"/>
                </a:cubicBezTo>
                <a:cubicBezTo>
                  <a:pt x="3324248" y="5317010"/>
                  <a:pt x="3850878" y="5314594"/>
                  <a:pt x="4297789" y="4897880"/>
                </a:cubicBezTo>
                <a:cubicBezTo>
                  <a:pt x="5472440" y="3801741"/>
                  <a:pt x="4828647" y="1793661"/>
                  <a:pt x="3832156" y="816496"/>
                </a:cubicBezTo>
                <a:cubicBezTo>
                  <a:pt x="3506372" y="497279"/>
                  <a:pt x="3164897" y="233563"/>
                  <a:pt x="2821529" y="15622"/>
                </a:cubicBezTo>
                <a:lnTo>
                  <a:pt x="2796021"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48" name="任意多边形: 形状 47" descr="11资源 3"/>
          <p:cNvSpPr/>
          <p:nvPr userDrawn="true">
            <p:custDataLst>
              <p:tags r:id="rId17"/>
            </p:custDataLst>
          </p:nvPr>
        </p:nvSpPr>
        <p:spPr>
          <a:xfrm>
            <a:off x="792241" y="0"/>
            <a:ext cx="1749566" cy="6858000"/>
          </a:xfrm>
          <a:custGeom>
            <a:avLst/>
            <a:gdLst>
              <a:gd name="connsiteX0" fmla="*/ 0 w 2541805"/>
              <a:gd name="connsiteY0" fmla="*/ 0 h 6858000"/>
              <a:gd name="connsiteX1" fmla="*/ 2541805 w 2541805"/>
              <a:gd name="connsiteY1" fmla="*/ 0 h 6858000"/>
              <a:gd name="connsiteX2" fmla="*/ 2506821 w 2541805"/>
              <a:gd name="connsiteY2" fmla="*/ 20512 h 6858000"/>
              <a:gd name="connsiteX3" fmla="*/ 2382406 w 2541805"/>
              <a:gd name="connsiteY3" fmla="*/ 6793800 h 6858000"/>
              <a:gd name="connsiteX4" fmla="*/ 2475954 w 2541805"/>
              <a:gd name="connsiteY4" fmla="*/ 6858000 h 6858000"/>
              <a:gd name="connsiteX5" fmla="*/ 0 w 2541805"/>
              <a:gd name="connsiteY5" fmla="*/ 6858000 h 6858000"/>
              <a:gd name="connsiteX6" fmla="*/ 0 w 2541805"/>
              <a:gd name="connsiteY6" fmla="*/ 0 h 6858000"/>
              <a:gd name="connsiteX0-1" fmla="*/ 0 w 2541805"/>
              <a:gd name="connsiteY0-2" fmla="*/ 0 h 6858000"/>
              <a:gd name="connsiteX1-3" fmla="*/ 2541805 w 2541805"/>
              <a:gd name="connsiteY1-4" fmla="*/ 0 h 6858000"/>
              <a:gd name="connsiteX2-5" fmla="*/ 2506821 w 2541805"/>
              <a:gd name="connsiteY2-6" fmla="*/ 20512 h 6858000"/>
              <a:gd name="connsiteX3-7" fmla="*/ 2382406 w 2541805"/>
              <a:gd name="connsiteY3-8" fmla="*/ 6793800 h 6858000"/>
              <a:gd name="connsiteX4-9" fmla="*/ 2475954 w 2541805"/>
              <a:gd name="connsiteY4-10" fmla="*/ 6858000 h 6858000"/>
              <a:gd name="connsiteX5-11" fmla="*/ 0 w 2541805"/>
              <a:gd name="connsiteY5-12" fmla="*/ 6858000 h 6858000"/>
              <a:gd name="connsiteX6-13" fmla="*/ 91440 w 2541805"/>
              <a:gd name="connsiteY6-14" fmla="*/ 91440 h 6858000"/>
              <a:gd name="connsiteX0-15" fmla="*/ 2541805 w 2541805"/>
              <a:gd name="connsiteY0-16" fmla="*/ 0 h 6858000"/>
              <a:gd name="connsiteX1-17" fmla="*/ 2506821 w 2541805"/>
              <a:gd name="connsiteY1-18" fmla="*/ 20512 h 6858000"/>
              <a:gd name="connsiteX2-19" fmla="*/ 2382406 w 2541805"/>
              <a:gd name="connsiteY2-20" fmla="*/ 6793800 h 6858000"/>
              <a:gd name="connsiteX3-21" fmla="*/ 2475954 w 2541805"/>
              <a:gd name="connsiteY3-22" fmla="*/ 6858000 h 6858000"/>
              <a:gd name="connsiteX4-23" fmla="*/ 0 w 2541805"/>
              <a:gd name="connsiteY4-24" fmla="*/ 6858000 h 6858000"/>
              <a:gd name="connsiteX5-25" fmla="*/ 91440 w 2541805"/>
              <a:gd name="connsiteY5-26" fmla="*/ 91440 h 6858000"/>
              <a:gd name="connsiteX0-27" fmla="*/ 2541805 w 2541805"/>
              <a:gd name="connsiteY0-28" fmla="*/ 0 h 6858000"/>
              <a:gd name="connsiteX1-29" fmla="*/ 2506821 w 2541805"/>
              <a:gd name="connsiteY1-30" fmla="*/ 20512 h 6858000"/>
              <a:gd name="connsiteX2-31" fmla="*/ 2382406 w 2541805"/>
              <a:gd name="connsiteY2-32" fmla="*/ 6793800 h 6858000"/>
              <a:gd name="connsiteX3-33" fmla="*/ 2475954 w 2541805"/>
              <a:gd name="connsiteY3-34" fmla="*/ 6858000 h 6858000"/>
              <a:gd name="connsiteX4-35" fmla="*/ 0 w 2541805"/>
              <a:gd name="connsiteY4-36" fmla="*/ 6858000 h 6858000"/>
              <a:gd name="connsiteX0-37" fmla="*/ 1749566 w 1749566"/>
              <a:gd name="connsiteY0-38" fmla="*/ 0 h 6858000"/>
              <a:gd name="connsiteX1-39" fmla="*/ 1714582 w 1749566"/>
              <a:gd name="connsiteY1-40" fmla="*/ 20512 h 6858000"/>
              <a:gd name="connsiteX2-41" fmla="*/ 1590167 w 1749566"/>
              <a:gd name="connsiteY2-42" fmla="*/ 6793800 h 6858000"/>
              <a:gd name="connsiteX3-43" fmla="*/ 1683715 w 1749566"/>
              <a:gd name="connsiteY3-44" fmla="*/ 6858000 h 6858000"/>
            </a:gdLst>
            <a:ahLst/>
            <a:cxnLst>
              <a:cxn ang="0">
                <a:pos x="connsiteX0-1" y="connsiteY0-2"/>
              </a:cxn>
              <a:cxn ang="0">
                <a:pos x="connsiteX1-3" y="connsiteY1-4"/>
              </a:cxn>
              <a:cxn ang="0">
                <a:pos x="connsiteX2-5" y="connsiteY2-6"/>
              </a:cxn>
              <a:cxn ang="0">
                <a:pos x="connsiteX3-7" y="connsiteY3-8"/>
              </a:cxn>
            </a:cxnLst>
            <a:rect l="l" t="t" r="r" b="b"/>
            <a:pathLst>
              <a:path w="1749566" h="6858000">
                <a:moveTo>
                  <a:pt x="1749566" y="0"/>
                </a:moveTo>
                <a:lnTo>
                  <a:pt x="1714582" y="20512"/>
                </a:lnTo>
                <a:cubicBezTo>
                  <a:pt x="-604221" y="1475841"/>
                  <a:pt x="-497344" y="5232469"/>
                  <a:pt x="1590167" y="6793800"/>
                </a:cubicBezTo>
                <a:lnTo>
                  <a:pt x="1683715"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49" name="任意多边形: 形状 48" descr="11资源 3"/>
          <p:cNvSpPr/>
          <p:nvPr userDrawn="true">
            <p:custDataLst>
              <p:tags r:id="rId18"/>
            </p:custDataLst>
          </p:nvPr>
        </p:nvSpPr>
        <p:spPr>
          <a:xfrm>
            <a:off x="6472204" y="0"/>
            <a:ext cx="4921799" cy="6858000"/>
          </a:xfrm>
          <a:custGeom>
            <a:avLst/>
            <a:gdLst>
              <a:gd name="connsiteX0" fmla="*/ 2550756 w 5704597"/>
              <a:gd name="connsiteY0" fmla="*/ 0 h 6858000"/>
              <a:gd name="connsiteX1" fmla="*/ 5704597 w 5704597"/>
              <a:gd name="connsiteY1" fmla="*/ 0 h 6858000"/>
              <a:gd name="connsiteX2" fmla="*/ 5704597 w 5704597"/>
              <a:gd name="connsiteY2" fmla="*/ 6858000 h 6858000"/>
              <a:gd name="connsiteX3" fmla="*/ 0 w 5704597"/>
              <a:gd name="connsiteY3" fmla="*/ 6858000 h 6858000"/>
              <a:gd name="connsiteX4" fmla="*/ 124913 w 5704597"/>
              <a:gd name="connsiteY4" fmla="*/ 6774682 h 6858000"/>
              <a:gd name="connsiteX5" fmla="*/ 495273 w 5704597"/>
              <a:gd name="connsiteY5" fmla="*/ 6471127 h 6858000"/>
              <a:gd name="connsiteX6" fmla="*/ 2895909 w 5704597"/>
              <a:gd name="connsiteY6" fmla="*/ 5321238 h 6858000"/>
              <a:gd name="connsiteX7" fmla="*/ 4330252 w 5704597"/>
              <a:gd name="connsiteY7" fmla="*/ 4799439 h 6858000"/>
              <a:gd name="connsiteX8" fmla="*/ 3894816 w 5704597"/>
              <a:gd name="connsiteY8" fmla="*/ 978954 h 6858000"/>
              <a:gd name="connsiteX9" fmla="*/ 2627282 w 5704597"/>
              <a:gd name="connsiteY9" fmla="*/ 39129 h 6858000"/>
              <a:gd name="connsiteX10" fmla="*/ 2550756 w 5704597"/>
              <a:gd name="connsiteY10" fmla="*/ 0 h 6858000"/>
              <a:gd name="connsiteX0-1" fmla="*/ 5704597 w 5796037"/>
              <a:gd name="connsiteY0-2" fmla="*/ 0 h 6858000"/>
              <a:gd name="connsiteX1-3" fmla="*/ 5704597 w 5796037"/>
              <a:gd name="connsiteY1-4" fmla="*/ 6858000 h 6858000"/>
              <a:gd name="connsiteX2-5" fmla="*/ 0 w 5796037"/>
              <a:gd name="connsiteY2-6" fmla="*/ 6858000 h 6858000"/>
              <a:gd name="connsiteX3-7" fmla="*/ 124913 w 5796037"/>
              <a:gd name="connsiteY3-8" fmla="*/ 6774682 h 6858000"/>
              <a:gd name="connsiteX4-9" fmla="*/ 495273 w 5796037"/>
              <a:gd name="connsiteY4-10" fmla="*/ 6471127 h 6858000"/>
              <a:gd name="connsiteX5-11" fmla="*/ 2895909 w 5796037"/>
              <a:gd name="connsiteY5-12" fmla="*/ 5321238 h 6858000"/>
              <a:gd name="connsiteX6-13" fmla="*/ 4330252 w 5796037"/>
              <a:gd name="connsiteY6-14" fmla="*/ 4799439 h 6858000"/>
              <a:gd name="connsiteX7-15" fmla="*/ 3894816 w 5796037"/>
              <a:gd name="connsiteY7-16" fmla="*/ 978954 h 6858000"/>
              <a:gd name="connsiteX8-17" fmla="*/ 2627282 w 5796037"/>
              <a:gd name="connsiteY8-18" fmla="*/ 39129 h 6858000"/>
              <a:gd name="connsiteX9-19" fmla="*/ 2550756 w 5796037"/>
              <a:gd name="connsiteY9-20" fmla="*/ 0 h 6858000"/>
              <a:gd name="connsiteX10-21" fmla="*/ 5796037 w 5796037"/>
              <a:gd name="connsiteY10-22" fmla="*/ 91440 h 6858000"/>
              <a:gd name="connsiteX0-23" fmla="*/ 5704597 w 5704597"/>
              <a:gd name="connsiteY0-24" fmla="*/ 0 h 6858000"/>
              <a:gd name="connsiteX1-25" fmla="*/ 5704597 w 5704597"/>
              <a:gd name="connsiteY1-26" fmla="*/ 6858000 h 6858000"/>
              <a:gd name="connsiteX2-27" fmla="*/ 0 w 5704597"/>
              <a:gd name="connsiteY2-28" fmla="*/ 6858000 h 6858000"/>
              <a:gd name="connsiteX3-29" fmla="*/ 124913 w 5704597"/>
              <a:gd name="connsiteY3-30" fmla="*/ 6774682 h 6858000"/>
              <a:gd name="connsiteX4-31" fmla="*/ 495273 w 5704597"/>
              <a:gd name="connsiteY4-32" fmla="*/ 6471127 h 6858000"/>
              <a:gd name="connsiteX5-33" fmla="*/ 2895909 w 5704597"/>
              <a:gd name="connsiteY5-34" fmla="*/ 5321238 h 6858000"/>
              <a:gd name="connsiteX6-35" fmla="*/ 4330252 w 5704597"/>
              <a:gd name="connsiteY6-36" fmla="*/ 4799439 h 6858000"/>
              <a:gd name="connsiteX7-37" fmla="*/ 3894816 w 5704597"/>
              <a:gd name="connsiteY7-38" fmla="*/ 978954 h 6858000"/>
              <a:gd name="connsiteX8-39" fmla="*/ 2627282 w 5704597"/>
              <a:gd name="connsiteY8-40" fmla="*/ 39129 h 6858000"/>
              <a:gd name="connsiteX9-41" fmla="*/ 2550756 w 5704597"/>
              <a:gd name="connsiteY9-42" fmla="*/ 0 h 6858000"/>
              <a:gd name="connsiteX0-43" fmla="*/ 5704597 w 5704597"/>
              <a:gd name="connsiteY0-44" fmla="*/ 6858000 h 6858000"/>
              <a:gd name="connsiteX1-45" fmla="*/ 0 w 5704597"/>
              <a:gd name="connsiteY1-46" fmla="*/ 6858000 h 6858000"/>
              <a:gd name="connsiteX2-47" fmla="*/ 124913 w 5704597"/>
              <a:gd name="connsiteY2-48" fmla="*/ 6774682 h 6858000"/>
              <a:gd name="connsiteX3-49" fmla="*/ 495273 w 5704597"/>
              <a:gd name="connsiteY3-50" fmla="*/ 6471127 h 6858000"/>
              <a:gd name="connsiteX4-51" fmla="*/ 2895909 w 5704597"/>
              <a:gd name="connsiteY4-52" fmla="*/ 5321238 h 6858000"/>
              <a:gd name="connsiteX5-53" fmla="*/ 4330252 w 5704597"/>
              <a:gd name="connsiteY5-54" fmla="*/ 4799439 h 6858000"/>
              <a:gd name="connsiteX6-55" fmla="*/ 3894816 w 5704597"/>
              <a:gd name="connsiteY6-56" fmla="*/ 978954 h 6858000"/>
              <a:gd name="connsiteX7-57" fmla="*/ 2627282 w 5704597"/>
              <a:gd name="connsiteY7-58" fmla="*/ 39129 h 6858000"/>
              <a:gd name="connsiteX8-59" fmla="*/ 2550756 w 5704597"/>
              <a:gd name="connsiteY8-60" fmla="*/ 0 h 6858000"/>
              <a:gd name="connsiteX0-61" fmla="*/ 0 w 4921799"/>
              <a:gd name="connsiteY0-62" fmla="*/ 6858000 h 6858000"/>
              <a:gd name="connsiteX1-63" fmla="*/ 124913 w 4921799"/>
              <a:gd name="connsiteY1-64" fmla="*/ 6774682 h 6858000"/>
              <a:gd name="connsiteX2-65" fmla="*/ 495273 w 4921799"/>
              <a:gd name="connsiteY2-66" fmla="*/ 6471127 h 6858000"/>
              <a:gd name="connsiteX3-67" fmla="*/ 2895909 w 4921799"/>
              <a:gd name="connsiteY3-68" fmla="*/ 5321238 h 6858000"/>
              <a:gd name="connsiteX4-69" fmla="*/ 4330252 w 4921799"/>
              <a:gd name="connsiteY4-70" fmla="*/ 4799439 h 6858000"/>
              <a:gd name="connsiteX5-71" fmla="*/ 3894816 w 4921799"/>
              <a:gd name="connsiteY5-72" fmla="*/ 978954 h 6858000"/>
              <a:gd name="connsiteX6-73" fmla="*/ 2627282 w 4921799"/>
              <a:gd name="connsiteY6-74" fmla="*/ 39129 h 6858000"/>
              <a:gd name="connsiteX7-75" fmla="*/ 2550756 w 4921799"/>
              <a:gd name="connsiteY7-76"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921799" h="6858000">
                <a:moveTo>
                  <a:pt x="0" y="6858000"/>
                </a:moveTo>
                <a:lnTo>
                  <a:pt x="124913" y="6774682"/>
                </a:lnTo>
                <a:cubicBezTo>
                  <a:pt x="254851" y="6681787"/>
                  <a:pt x="378714" y="6580439"/>
                  <a:pt x="495273" y="6471127"/>
                </a:cubicBezTo>
                <a:cubicBezTo>
                  <a:pt x="1161412" y="5846056"/>
                  <a:pt x="2021413" y="5537446"/>
                  <a:pt x="2895909" y="5321238"/>
                </a:cubicBezTo>
                <a:cubicBezTo>
                  <a:pt x="3418916" y="5191392"/>
                  <a:pt x="3911726" y="5189580"/>
                  <a:pt x="4330252" y="4799439"/>
                </a:cubicBezTo>
                <a:cubicBezTo>
                  <a:pt x="5430015" y="3773356"/>
                  <a:pt x="4827289" y="1893310"/>
                  <a:pt x="3894816" y="978954"/>
                </a:cubicBezTo>
                <a:cubicBezTo>
                  <a:pt x="3488218" y="580509"/>
                  <a:pt x="3055499" y="274428"/>
                  <a:pt x="2627282" y="39129"/>
                </a:cubicBezTo>
                <a:lnTo>
                  <a:pt x="2550756"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50" name="任意多边形: 形状 49" descr="11资源 3"/>
          <p:cNvSpPr/>
          <p:nvPr userDrawn="true">
            <p:custDataLst>
              <p:tags r:id="rId19"/>
            </p:custDataLst>
          </p:nvPr>
        </p:nvSpPr>
        <p:spPr>
          <a:xfrm>
            <a:off x="1137007" y="0"/>
            <a:ext cx="2046387" cy="6858000"/>
          </a:xfrm>
          <a:custGeom>
            <a:avLst/>
            <a:gdLst>
              <a:gd name="connsiteX0" fmla="*/ 0 w 3183394"/>
              <a:gd name="connsiteY0" fmla="*/ 0 h 6858000"/>
              <a:gd name="connsiteX1" fmla="*/ 3183394 w 3183394"/>
              <a:gd name="connsiteY1" fmla="*/ 0 h 6858000"/>
              <a:gd name="connsiteX2" fmla="*/ 3127459 w 3183394"/>
              <a:gd name="connsiteY2" fmla="*/ 24861 h 6858000"/>
              <a:gd name="connsiteX3" fmla="*/ 2740545 w 3183394"/>
              <a:gd name="connsiteY3" fmla="*/ 236720 h 6858000"/>
              <a:gd name="connsiteX4" fmla="*/ 3070511 w 3183394"/>
              <a:gd name="connsiteY4" fmla="*/ 6850243 h 6858000"/>
              <a:gd name="connsiteX5" fmla="*/ 3087197 w 3183394"/>
              <a:gd name="connsiteY5" fmla="*/ 6858000 h 6858000"/>
              <a:gd name="connsiteX6" fmla="*/ 0 w 3183394"/>
              <a:gd name="connsiteY6" fmla="*/ 6858000 h 6858000"/>
              <a:gd name="connsiteX7" fmla="*/ 0 w 3183394"/>
              <a:gd name="connsiteY7" fmla="*/ 0 h 6858000"/>
              <a:gd name="connsiteX0-1" fmla="*/ 0 w 3183394"/>
              <a:gd name="connsiteY0-2" fmla="*/ 0 h 6858000"/>
              <a:gd name="connsiteX1-3" fmla="*/ 3183394 w 3183394"/>
              <a:gd name="connsiteY1-4" fmla="*/ 0 h 6858000"/>
              <a:gd name="connsiteX2-5" fmla="*/ 3127459 w 3183394"/>
              <a:gd name="connsiteY2-6" fmla="*/ 24861 h 6858000"/>
              <a:gd name="connsiteX3-7" fmla="*/ 2740545 w 3183394"/>
              <a:gd name="connsiteY3-8" fmla="*/ 236720 h 6858000"/>
              <a:gd name="connsiteX4-9" fmla="*/ 3070511 w 3183394"/>
              <a:gd name="connsiteY4-10" fmla="*/ 6850243 h 6858000"/>
              <a:gd name="connsiteX5-11" fmla="*/ 3087197 w 3183394"/>
              <a:gd name="connsiteY5-12" fmla="*/ 6858000 h 6858000"/>
              <a:gd name="connsiteX6-13" fmla="*/ 0 w 3183394"/>
              <a:gd name="connsiteY6-14" fmla="*/ 6858000 h 6858000"/>
              <a:gd name="connsiteX7-15" fmla="*/ 91440 w 3183394"/>
              <a:gd name="connsiteY7-16" fmla="*/ 91440 h 6858000"/>
              <a:gd name="connsiteX0-17" fmla="*/ 0 w 3183394"/>
              <a:gd name="connsiteY0-18" fmla="*/ 0 h 6858000"/>
              <a:gd name="connsiteX1-19" fmla="*/ 3183394 w 3183394"/>
              <a:gd name="connsiteY1-20" fmla="*/ 0 h 6858000"/>
              <a:gd name="connsiteX2-21" fmla="*/ 3127459 w 3183394"/>
              <a:gd name="connsiteY2-22" fmla="*/ 24861 h 6858000"/>
              <a:gd name="connsiteX3-23" fmla="*/ 2740545 w 3183394"/>
              <a:gd name="connsiteY3-24" fmla="*/ 236720 h 6858000"/>
              <a:gd name="connsiteX4-25" fmla="*/ 3070511 w 3183394"/>
              <a:gd name="connsiteY4-26" fmla="*/ 6850243 h 6858000"/>
              <a:gd name="connsiteX5-27" fmla="*/ 3087197 w 3183394"/>
              <a:gd name="connsiteY5-28" fmla="*/ 6858000 h 6858000"/>
              <a:gd name="connsiteX6-29" fmla="*/ 0 w 3183394"/>
              <a:gd name="connsiteY6-30" fmla="*/ 6858000 h 6858000"/>
              <a:gd name="connsiteX0-31" fmla="*/ 3183394 w 3183394"/>
              <a:gd name="connsiteY0-32" fmla="*/ 0 h 6858000"/>
              <a:gd name="connsiteX1-33" fmla="*/ 3127459 w 3183394"/>
              <a:gd name="connsiteY1-34" fmla="*/ 24861 h 6858000"/>
              <a:gd name="connsiteX2-35" fmla="*/ 2740545 w 3183394"/>
              <a:gd name="connsiteY2-36" fmla="*/ 236720 h 6858000"/>
              <a:gd name="connsiteX3-37" fmla="*/ 3070511 w 3183394"/>
              <a:gd name="connsiteY3-38" fmla="*/ 6850243 h 6858000"/>
              <a:gd name="connsiteX4-39" fmla="*/ 3087197 w 3183394"/>
              <a:gd name="connsiteY4-40" fmla="*/ 6858000 h 6858000"/>
              <a:gd name="connsiteX5-41" fmla="*/ 0 w 3183394"/>
              <a:gd name="connsiteY5-42" fmla="*/ 6858000 h 6858000"/>
              <a:gd name="connsiteX0-43" fmla="*/ 2046387 w 2046387"/>
              <a:gd name="connsiteY0-44" fmla="*/ 0 h 6858000"/>
              <a:gd name="connsiteX1-45" fmla="*/ 1990452 w 2046387"/>
              <a:gd name="connsiteY1-46" fmla="*/ 24861 h 6858000"/>
              <a:gd name="connsiteX2-47" fmla="*/ 1603538 w 2046387"/>
              <a:gd name="connsiteY2-48" fmla="*/ 236720 h 6858000"/>
              <a:gd name="connsiteX3-49" fmla="*/ 1933504 w 2046387"/>
              <a:gd name="connsiteY3-50" fmla="*/ 6850243 h 6858000"/>
              <a:gd name="connsiteX4-51" fmla="*/ 1950190 w 2046387"/>
              <a:gd name="connsiteY4-52"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6387" h="6858000">
                <a:moveTo>
                  <a:pt x="2046387" y="0"/>
                </a:moveTo>
                <a:lnTo>
                  <a:pt x="1990452" y="24861"/>
                </a:lnTo>
                <a:cubicBezTo>
                  <a:pt x="1857294" y="88313"/>
                  <a:pt x="1728024" y="158737"/>
                  <a:pt x="1603538" y="236720"/>
                </a:cubicBezTo>
                <a:cubicBezTo>
                  <a:pt x="-720097" y="1695220"/>
                  <a:pt x="-439091" y="5623007"/>
                  <a:pt x="1933504" y="6850243"/>
                </a:cubicBezTo>
                <a:lnTo>
                  <a:pt x="195019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51" name="任意多边形: 形状 50" descr="11资源 3"/>
          <p:cNvSpPr/>
          <p:nvPr userDrawn="true">
            <p:custDataLst>
              <p:tags r:id="rId20"/>
            </p:custDataLst>
          </p:nvPr>
        </p:nvSpPr>
        <p:spPr>
          <a:xfrm>
            <a:off x="6045390" y="0"/>
            <a:ext cx="5005326" cy="6858000"/>
          </a:xfrm>
          <a:custGeom>
            <a:avLst/>
            <a:gdLst>
              <a:gd name="connsiteX0" fmla="*/ 2331035 w 6131410"/>
              <a:gd name="connsiteY0" fmla="*/ 0 h 6858000"/>
              <a:gd name="connsiteX1" fmla="*/ 6131410 w 6131410"/>
              <a:gd name="connsiteY1" fmla="*/ 0 h 6858000"/>
              <a:gd name="connsiteX2" fmla="*/ 6131410 w 6131410"/>
              <a:gd name="connsiteY2" fmla="*/ 6858000 h 6858000"/>
              <a:gd name="connsiteX3" fmla="*/ 0 w 6131410"/>
              <a:gd name="connsiteY3" fmla="*/ 6858000 h 6858000"/>
              <a:gd name="connsiteX4" fmla="*/ 139173 w 6131410"/>
              <a:gd name="connsiteY4" fmla="*/ 6789014 h 6858000"/>
              <a:gd name="connsiteX5" fmla="*/ 865922 w 6131410"/>
              <a:gd name="connsiteY5" fmla="*/ 6268810 h 6858000"/>
              <a:gd name="connsiteX6" fmla="*/ 3110744 w 6131410"/>
              <a:gd name="connsiteY6" fmla="*/ 5193204 h 6858000"/>
              <a:gd name="connsiteX7" fmla="*/ 4452081 w 6131410"/>
              <a:gd name="connsiteY7" fmla="*/ 4705226 h 6858000"/>
              <a:gd name="connsiteX8" fmla="*/ 4044425 w 6131410"/>
              <a:gd name="connsiteY8" fmla="*/ 1132958 h 6858000"/>
              <a:gd name="connsiteX9" fmla="*/ 2560474 w 6131410"/>
              <a:gd name="connsiteY9" fmla="*/ 101166 h 6858000"/>
              <a:gd name="connsiteX10" fmla="*/ 2331035 w 6131410"/>
              <a:gd name="connsiteY10" fmla="*/ 0 h 6858000"/>
              <a:gd name="connsiteX0-1" fmla="*/ 6131410 w 6222850"/>
              <a:gd name="connsiteY0-2" fmla="*/ 0 h 6858000"/>
              <a:gd name="connsiteX1-3" fmla="*/ 6131410 w 6222850"/>
              <a:gd name="connsiteY1-4" fmla="*/ 6858000 h 6858000"/>
              <a:gd name="connsiteX2-5" fmla="*/ 0 w 6222850"/>
              <a:gd name="connsiteY2-6" fmla="*/ 6858000 h 6858000"/>
              <a:gd name="connsiteX3-7" fmla="*/ 139173 w 6222850"/>
              <a:gd name="connsiteY3-8" fmla="*/ 6789014 h 6858000"/>
              <a:gd name="connsiteX4-9" fmla="*/ 865922 w 6222850"/>
              <a:gd name="connsiteY4-10" fmla="*/ 6268810 h 6858000"/>
              <a:gd name="connsiteX5-11" fmla="*/ 3110744 w 6222850"/>
              <a:gd name="connsiteY5-12" fmla="*/ 5193204 h 6858000"/>
              <a:gd name="connsiteX6-13" fmla="*/ 4452081 w 6222850"/>
              <a:gd name="connsiteY6-14" fmla="*/ 4705226 h 6858000"/>
              <a:gd name="connsiteX7-15" fmla="*/ 4044425 w 6222850"/>
              <a:gd name="connsiteY7-16" fmla="*/ 1132958 h 6858000"/>
              <a:gd name="connsiteX8-17" fmla="*/ 2560474 w 6222850"/>
              <a:gd name="connsiteY8-18" fmla="*/ 101166 h 6858000"/>
              <a:gd name="connsiteX9-19" fmla="*/ 2331035 w 6222850"/>
              <a:gd name="connsiteY9-20" fmla="*/ 0 h 6858000"/>
              <a:gd name="connsiteX10-21" fmla="*/ 6222850 w 6222850"/>
              <a:gd name="connsiteY10-22" fmla="*/ 91440 h 6858000"/>
              <a:gd name="connsiteX0-23" fmla="*/ 6131410 w 6131410"/>
              <a:gd name="connsiteY0-24" fmla="*/ 0 h 6858000"/>
              <a:gd name="connsiteX1-25" fmla="*/ 6131410 w 6131410"/>
              <a:gd name="connsiteY1-26" fmla="*/ 6858000 h 6858000"/>
              <a:gd name="connsiteX2-27" fmla="*/ 0 w 6131410"/>
              <a:gd name="connsiteY2-28" fmla="*/ 6858000 h 6858000"/>
              <a:gd name="connsiteX3-29" fmla="*/ 139173 w 6131410"/>
              <a:gd name="connsiteY3-30" fmla="*/ 6789014 h 6858000"/>
              <a:gd name="connsiteX4-31" fmla="*/ 865922 w 6131410"/>
              <a:gd name="connsiteY4-32" fmla="*/ 6268810 h 6858000"/>
              <a:gd name="connsiteX5-33" fmla="*/ 3110744 w 6131410"/>
              <a:gd name="connsiteY5-34" fmla="*/ 5193204 h 6858000"/>
              <a:gd name="connsiteX6-35" fmla="*/ 4452081 w 6131410"/>
              <a:gd name="connsiteY6-36" fmla="*/ 4705226 h 6858000"/>
              <a:gd name="connsiteX7-37" fmla="*/ 4044425 w 6131410"/>
              <a:gd name="connsiteY7-38" fmla="*/ 1132958 h 6858000"/>
              <a:gd name="connsiteX8-39" fmla="*/ 2560474 w 6131410"/>
              <a:gd name="connsiteY8-40" fmla="*/ 101166 h 6858000"/>
              <a:gd name="connsiteX9-41" fmla="*/ 2331035 w 6131410"/>
              <a:gd name="connsiteY9-42" fmla="*/ 0 h 6858000"/>
              <a:gd name="connsiteX0-43" fmla="*/ 6131410 w 6131410"/>
              <a:gd name="connsiteY0-44" fmla="*/ 6858000 h 6858000"/>
              <a:gd name="connsiteX1-45" fmla="*/ 0 w 6131410"/>
              <a:gd name="connsiteY1-46" fmla="*/ 6858000 h 6858000"/>
              <a:gd name="connsiteX2-47" fmla="*/ 139173 w 6131410"/>
              <a:gd name="connsiteY2-48" fmla="*/ 6789014 h 6858000"/>
              <a:gd name="connsiteX3-49" fmla="*/ 865922 w 6131410"/>
              <a:gd name="connsiteY3-50" fmla="*/ 6268810 h 6858000"/>
              <a:gd name="connsiteX4-51" fmla="*/ 3110744 w 6131410"/>
              <a:gd name="connsiteY4-52" fmla="*/ 5193204 h 6858000"/>
              <a:gd name="connsiteX5-53" fmla="*/ 4452081 w 6131410"/>
              <a:gd name="connsiteY5-54" fmla="*/ 4705226 h 6858000"/>
              <a:gd name="connsiteX6-55" fmla="*/ 4044425 w 6131410"/>
              <a:gd name="connsiteY6-56" fmla="*/ 1132958 h 6858000"/>
              <a:gd name="connsiteX7-57" fmla="*/ 2560474 w 6131410"/>
              <a:gd name="connsiteY7-58" fmla="*/ 101166 h 6858000"/>
              <a:gd name="connsiteX8-59" fmla="*/ 2331035 w 6131410"/>
              <a:gd name="connsiteY8-60" fmla="*/ 0 h 6858000"/>
              <a:gd name="connsiteX0-61" fmla="*/ 0 w 5005326"/>
              <a:gd name="connsiteY0-62" fmla="*/ 6858000 h 6858000"/>
              <a:gd name="connsiteX1-63" fmla="*/ 139173 w 5005326"/>
              <a:gd name="connsiteY1-64" fmla="*/ 6789014 h 6858000"/>
              <a:gd name="connsiteX2-65" fmla="*/ 865922 w 5005326"/>
              <a:gd name="connsiteY2-66" fmla="*/ 6268810 h 6858000"/>
              <a:gd name="connsiteX3-67" fmla="*/ 3110744 w 5005326"/>
              <a:gd name="connsiteY3-68" fmla="*/ 5193204 h 6858000"/>
              <a:gd name="connsiteX4-69" fmla="*/ 4452081 w 5005326"/>
              <a:gd name="connsiteY4-70" fmla="*/ 4705226 h 6858000"/>
              <a:gd name="connsiteX5-71" fmla="*/ 4044425 w 5005326"/>
              <a:gd name="connsiteY5-72" fmla="*/ 1132958 h 6858000"/>
              <a:gd name="connsiteX6-73" fmla="*/ 2560474 w 5005326"/>
              <a:gd name="connsiteY6-74" fmla="*/ 101166 h 6858000"/>
              <a:gd name="connsiteX7-75" fmla="*/ 2331035 w 5005326"/>
              <a:gd name="connsiteY7-76"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005326" h="6858000">
                <a:moveTo>
                  <a:pt x="0" y="6858000"/>
                </a:moveTo>
                <a:lnTo>
                  <a:pt x="139173" y="6789014"/>
                </a:lnTo>
                <a:cubicBezTo>
                  <a:pt x="402592" y="6647854"/>
                  <a:pt x="647902" y="6473242"/>
                  <a:pt x="865922" y="6268810"/>
                </a:cubicBezTo>
                <a:cubicBezTo>
                  <a:pt x="1489182" y="5684202"/>
                  <a:pt x="2293018" y="5395522"/>
                  <a:pt x="3110744" y="5193204"/>
                </a:cubicBezTo>
                <a:cubicBezTo>
                  <a:pt x="3599930" y="5072417"/>
                  <a:pt x="4060732" y="5070002"/>
                  <a:pt x="4452081" y="4705226"/>
                </a:cubicBezTo>
                <a:cubicBezTo>
                  <a:pt x="5480580" y="3746179"/>
                  <a:pt x="4917110" y="1988128"/>
                  <a:pt x="4044425" y="1132958"/>
                </a:cubicBezTo>
                <a:cubicBezTo>
                  <a:pt x="3569393" y="667174"/>
                  <a:pt x="3056085" y="336390"/>
                  <a:pt x="2560474" y="101166"/>
                </a:cubicBezTo>
                <a:lnTo>
                  <a:pt x="2331035"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52" name="任意多边形: 形状 51" descr="11资源 3"/>
          <p:cNvSpPr/>
          <p:nvPr userDrawn="true">
            <p:custDataLst>
              <p:tags r:id="rId21"/>
            </p:custDataLst>
          </p:nvPr>
        </p:nvSpPr>
        <p:spPr>
          <a:xfrm>
            <a:off x="1475956" y="0"/>
            <a:ext cx="2535556" cy="6858000"/>
          </a:xfrm>
          <a:custGeom>
            <a:avLst/>
            <a:gdLst>
              <a:gd name="connsiteX0" fmla="*/ 0 w 4011512"/>
              <a:gd name="connsiteY0" fmla="*/ 0 h 6858000"/>
              <a:gd name="connsiteX1" fmla="*/ 4011512 w 4011512"/>
              <a:gd name="connsiteY1" fmla="*/ 0 h 6858000"/>
              <a:gd name="connsiteX2" fmla="*/ 3909722 w 4011512"/>
              <a:gd name="connsiteY2" fmla="*/ 28891 h 6858000"/>
              <a:gd name="connsiteX3" fmla="*/ 2969435 w 4011512"/>
              <a:gd name="connsiteY3" fmla="*/ 450513 h 6858000"/>
              <a:gd name="connsiteX4" fmla="*/ 3744886 w 4011512"/>
              <a:gd name="connsiteY4" fmla="*/ 6805706 h 6858000"/>
              <a:gd name="connsiteX5" fmla="*/ 3932691 w 4011512"/>
              <a:gd name="connsiteY5" fmla="*/ 6858000 h 6858000"/>
              <a:gd name="connsiteX6" fmla="*/ 0 w 4011512"/>
              <a:gd name="connsiteY6" fmla="*/ 6858000 h 6858000"/>
              <a:gd name="connsiteX7" fmla="*/ 0 w 4011512"/>
              <a:gd name="connsiteY7" fmla="*/ 0 h 6858000"/>
              <a:gd name="connsiteX0-1" fmla="*/ 0 w 4011512"/>
              <a:gd name="connsiteY0-2" fmla="*/ 0 h 6858000"/>
              <a:gd name="connsiteX1-3" fmla="*/ 4011512 w 4011512"/>
              <a:gd name="connsiteY1-4" fmla="*/ 0 h 6858000"/>
              <a:gd name="connsiteX2-5" fmla="*/ 3909722 w 4011512"/>
              <a:gd name="connsiteY2-6" fmla="*/ 28891 h 6858000"/>
              <a:gd name="connsiteX3-7" fmla="*/ 2969435 w 4011512"/>
              <a:gd name="connsiteY3-8" fmla="*/ 450513 h 6858000"/>
              <a:gd name="connsiteX4-9" fmla="*/ 3744886 w 4011512"/>
              <a:gd name="connsiteY4-10" fmla="*/ 6805706 h 6858000"/>
              <a:gd name="connsiteX5-11" fmla="*/ 3932691 w 4011512"/>
              <a:gd name="connsiteY5-12" fmla="*/ 6858000 h 6858000"/>
              <a:gd name="connsiteX6-13" fmla="*/ 0 w 4011512"/>
              <a:gd name="connsiteY6-14" fmla="*/ 6858000 h 6858000"/>
              <a:gd name="connsiteX7-15" fmla="*/ 91440 w 4011512"/>
              <a:gd name="connsiteY7-16" fmla="*/ 91440 h 6858000"/>
              <a:gd name="connsiteX0-17" fmla="*/ 0 w 4011512"/>
              <a:gd name="connsiteY0-18" fmla="*/ 0 h 6858000"/>
              <a:gd name="connsiteX1-19" fmla="*/ 4011512 w 4011512"/>
              <a:gd name="connsiteY1-20" fmla="*/ 0 h 6858000"/>
              <a:gd name="connsiteX2-21" fmla="*/ 3909722 w 4011512"/>
              <a:gd name="connsiteY2-22" fmla="*/ 28891 h 6858000"/>
              <a:gd name="connsiteX3-23" fmla="*/ 2969435 w 4011512"/>
              <a:gd name="connsiteY3-24" fmla="*/ 450513 h 6858000"/>
              <a:gd name="connsiteX4-25" fmla="*/ 3744886 w 4011512"/>
              <a:gd name="connsiteY4-26" fmla="*/ 6805706 h 6858000"/>
              <a:gd name="connsiteX5-27" fmla="*/ 3932691 w 4011512"/>
              <a:gd name="connsiteY5-28" fmla="*/ 6858000 h 6858000"/>
              <a:gd name="connsiteX6-29" fmla="*/ 0 w 4011512"/>
              <a:gd name="connsiteY6-30" fmla="*/ 6858000 h 6858000"/>
              <a:gd name="connsiteX0-31" fmla="*/ 4011512 w 4011512"/>
              <a:gd name="connsiteY0-32" fmla="*/ 0 h 6858000"/>
              <a:gd name="connsiteX1-33" fmla="*/ 3909722 w 4011512"/>
              <a:gd name="connsiteY1-34" fmla="*/ 28891 h 6858000"/>
              <a:gd name="connsiteX2-35" fmla="*/ 2969435 w 4011512"/>
              <a:gd name="connsiteY2-36" fmla="*/ 450513 h 6858000"/>
              <a:gd name="connsiteX3-37" fmla="*/ 3744886 w 4011512"/>
              <a:gd name="connsiteY3-38" fmla="*/ 6805706 h 6858000"/>
              <a:gd name="connsiteX4-39" fmla="*/ 3932691 w 4011512"/>
              <a:gd name="connsiteY4-40" fmla="*/ 6858000 h 6858000"/>
              <a:gd name="connsiteX5-41" fmla="*/ 0 w 4011512"/>
              <a:gd name="connsiteY5-42" fmla="*/ 6858000 h 6858000"/>
              <a:gd name="connsiteX0-43" fmla="*/ 2535556 w 2535556"/>
              <a:gd name="connsiteY0-44" fmla="*/ 0 h 6858000"/>
              <a:gd name="connsiteX1-45" fmla="*/ 2433766 w 2535556"/>
              <a:gd name="connsiteY1-46" fmla="*/ 28891 h 6858000"/>
              <a:gd name="connsiteX2-47" fmla="*/ 1493479 w 2535556"/>
              <a:gd name="connsiteY2-48" fmla="*/ 450513 h 6858000"/>
              <a:gd name="connsiteX3-49" fmla="*/ 2268930 w 2535556"/>
              <a:gd name="connsiteY3-50" fmla="*/ 6805706 h 6858000"/>
              <a:gd name="connsiteX4-51" fmla="*/ 2456735 w 2535556"/>
              <a:gd name="connsiteY4-52"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35556" h="6858000">
                <a:moveTo>
                  <a:pt x="2535556" y="0"/>
                </a:moveTo>
                <a:lnTo>
                  <a:pt x="2433766" y="28891"/>
                </a:lnTo>
                <a:cubicBezTo>
                  <a:pt x="2101152" y="131077"/>
                  <a:pt x="1783368" y="268766"/>
                  <a:pt x="1493479" y="450513"/>
                </a:cubicBezTo>
                <a:cubicBezTo>
                  <a:pt x="-814756" y="1899349"/>
                  <a:pt x="-363617" y="5966843"/>
                  <a:pt x="2268930" y="6805706"/>
                </a:cubicBezTo>
                <a:lnTo>
                  <a:pt x="2456735" y="685800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53" name="任意多边形: 形状 52" descr="11资源 3"/>
          <p:cNvSpPr/>
          <p:nvPr userDrawn="true">
            <p:custDataLst>
              <p:tags r:id="rId22"/>
            </p:custDataLst>
          </p:nvPr>
        </p:nvSpPr>
        <p:spPr>
          <a:xfrm>
            <a:off x="5372919" y="0"/>
            <a:ext cx="5337824" cy="6858000"/>
          </a:xfrm>
          <a:custGeom>
            <a:avLst/>
            <a:gdLst>
              <a:gd name="connsiteX0" fmla="*/ 2193494 w 6803881"/>
              <a:gd name="connsiteY0" fmla="*/ 0 h 6858000"/>
              <a:gd name="connsiteX1" fmla="*/ 6803881 w 6803881"/>
              <a:gd name="connsiteY1" fmla="*/ 0 h 6858000"/>
              <a:gd name="connsiteX2" fmla="*/ 6803881 w 6803881"/>
              <a:gd name="connsiteY2" fmla="*/ 6858000 h 6858000"/>
              <a:gd name="connsiteX3" fmla="*/ 507057 w 6803881"/>
              <a:gd name="connsiteY3" fmla="*/ 6858000 h 6858000"/>
              <a:gd name="connsiteX4" fmla="*/ 0 w 6803881"/>
              <a:gd name="connsiteY4" fmla="*/ 6858000 h 6858000"/>
              <a:gd name="connsiteX5" fmla="*/ 26897 w 6803881"/>
              <a:gd name="connsiteY5" fmla="*/ 6852361 h 6858000"/>
              <a:gd name="connsiteX6" fmla="*/ 425413 w 6803881"/>
              <a:gd name="connsiteY6" fmla="*/ 6728139 h 6858000"/>
              <a:gd name="connsiteX7" fmla="*/ 507057 w 6803881"/>
              <a:gd name="connsiteY7" fmla="*/ 6693905 h 6858000"/>
              <a:gd name="connsiteX8" fmla="*/ 617970 w 6803881"/>
              <a:gd name="connsiteY8" fmla="*/ 6647397 h 6858000"/>
              <a:gd name="connsiteX9" fmla="*/ 1481622 w 6803881"/>
              <a:gd name="connsiteY9" fmla="*/ 6070115 h 6858000"/>
              <a:gd name="connsiteX10" fmla="*/ 3573045 w 6803881"/>
              <a:gd name="connsiteY10" fmla="*/ 5068189 h 6858000"/>
              <a:gd name="connsiteX11" fmla="*/ 4822584 w 6803881"/>
              <a:gd name="connsiteY11" fmla="*/ 4613427 h 6858000"/>
              <a:gd name="connsiteX12" fmla="*/ 4443313 w 6803881"/>
              <a:gd name="connsiteY12" fmla="*/ 1285149 h 6858000"/>
              <a:gd name="connsiteX13" fmla="*/ 2258432 w 6803881"/>
              <a:gd name="connsiteY13" fmla="*/ 17718 h 6858000"/>
              <a:gd name="connsiteX14" fmla="*/ 2193494 w 6803881"/>
              <a:gd name="connsiteY14" fmla="*/ 0 h 6858000"/>
              <a:gd name="connsiteX0-1" fmla="*/ 6803881 w 6895321"/>
              <a:gd name="connsiteY0-2" fmla="*/ 0 h 6858000"/>
              <a:gd name="connsiteX1-3" fmla="*/ 6803881 w 6895321"/>
              <a:gd name="connsiteY1-4" fmla="*/ 6858000 h 6858000"/>
              <a:gd name="connsiteX2-5" fmla="*/ 507057 w 6895321"/>
              <a:gd name="connsiteY2-6" fmla="*/ 6858000 h 6858000"/>
              <a:gd name="connsiteX3-7" fmla="*/ 0 w 6895321"/>
              <a:gd name="connsiteY3-8" fmla="*/ 6858000 h 6858000"/>
              <a:gd name="connsiteX4-9" fmla="*/ 26897 w 6895321"/>
              <a:gd name="connsiteY4-10" fmla="*/ 6852361 h 6858000"/>
              <a:gd name="connsiteX5-11" fmla="*/ 425413 w 6895321"/>
              <a:gd name="connsiteY5-12" fmla="*/ 6728139 h 6858000"/>
              <a:gd name="connsiteX6-13" fmla="*/ 507057 w 6895321"/>
              <a:gd name="connsiteY6-14" fmla="*/ 6693905 h 6858000"/>
              <a:gd name="connsiteX7-15" fmla="*/ 617970 w 6895321"/>
              <a:gd name="connsiteY7-16" fmla="*/ 6647397 h 6858000"/>
              <a:gd name="connsiteX8-17" fmla="*/ 1481622 w 6895321"/>
              <a:gd name="connsiteY8-18" fmla="*/ 6070115 h 6858000"/>
              <a:gd name="connsiteX9-19" fmla="*/ 3573045 w 6895321"/>
              <a:gd name="connsiteY9-20" fmla="*/ 5068189 h 6858000"/>
              <a:gd name="connsiteX10-21" fmla="*/ 4822584 w 6895321"/>
              <a:gd name="connsiteY10-22" fmla="*/ 4613427 h 6858000"/>
              <a:gd name="connsiteX11-23" fmla="*/ 4443313 w 6895321"/>
              <a:gd name="connsiteY11-24" fmla="*/ 1285149 h 6858000"/>
              <a:gd name="connsiteX12-25" fmla="*/ 2258432 w 6895321"/>
              <a:gd name="connsiteY12-26" fmla="*/ 17718 h 6858000"/>
              <a:gd name="connsiteX13-27" fmla="*/ 2193494 w 6895321"/>
              <a:gd name="connsiteY13-28" fmla="*/ 0 h 6858000"/>
              <a:gd name="connsiteX14-29" fmla="*/ 6895321 w 6895321"/>
              <a:gd name="connsiteY14-30" fmla="*/ 91440 h 6858000"/>
              <a:gd name="connsiteX0-31" fmla="*/ 6803881 w 6803881"/>
              <a:gd name="connsiteY0-32" fmla="*/ 0 h 6858000"/>
              <a:gd name="connsiteX1-33" fmla="*/ 6803881 w 6803881"/>
              <a:gd name="connsiteY1-34" fmla="*/ 6858000 h 6858000"/>
              <a:gd name="connsiteX2-35" fmla="*/ 507057 w 6803881"/>
              <a:gd name="connsiteY2-36" fmla="*/ 6858000 h 6858000"/>
              <a:gd name="connsiteX3-37" fmla="*/ 0 w 6803881"/>
              <a:gd name="connsiteY3-38" fmla="*/ 6858000 h 6858000"/>
              <a:gd name="connsiteX4-39" fmla="*/ 26897 w 6803881"/>
              <a:gd name="connsiteY4-40" fmla="*/ 6852361 h 6858000"/>
              <a:gd name="connsiteX5-41" fmla="*/ 425413 w 6803881"/>
              <a:gd name="connsiteY5-42" fmla="*/ 6728139 h 6858000"/>
              <a:gd name="connsiteX6-43" fmla="*/ 507057 w 6803881"/>
              <a:gd name="connsiteY6-44" fmla="*/ 6693905 h 6858000"/>
              <a:gd name="connsiteX7-45" fmla="*/ 617970 w 6803881"/>
              <a:gd name="connsiteY7-46" fmla="*/ 6647397 h 6858000"/>
              <a:gd name="connsiteX8-47" fmla="*/ 1481622 w 6803881"/>
              <a:gd name="connsiteY8-48" fmla="*/ 6070115 h 6858000"/>
              <a:gd name="connsiteX9-49" fmla="*/ 3573045 w 6803881"/>
              <a:gd name="connsiteY9-50" fmla="*/ 5068189 h 6858000"/>
              <a:gd name="connsiteX10-51" fmla="*/ 4822584 w 6803881"/>
              <a:gd name="connsiteY10-52" fmla="*/ 4613427 h 6858000"/>
              <a:gd name="connsiteX11-53" fmla="*/ 4443313 w 6803881"/>
              <a:gd name="connsiteY11-54" fmla="*/ 1285149 h 6858000"/>
              <a:gd name="connsiteX12-55" fmla="*/ 2258432 w 6803881"/>
              <a:gd name="connsiteY12-56" fmla="*/ 17718 h 6858000"/>
              <a:gd name="connsiteX13-57" fmla="*/ 2193494 w 6803881"/>
              <a:gd name="connsiteY13-58" fmla="*/ 0 h 6858000"/>
              <a:gd name="connsiteX0-59" fmla="*/ 6803881 w 6803881"/>
              <a:gd name="connsiteY0-60" fmla="*/ 6858000 h 6858000"/>
              <a:gd name="connsiteX1-61" fmla="*/ 507057 w 6803881"/>
              <a:gd name="connsiteY1-62" fmla="*/ 6858000 h 6858000"/>
              <a:gd name="connsiteX2-63" fmla="*/ 0 w 6803881"/>
              <a:gd name="connsiteY2-64" fmla="*/ 6858000 h 6858000"/>
              <a:gd name="connsiteX3-65" fmla="*/ 26897 w 6803881"/>
              <a:gd name="connsiteY3-66" fmla="*/ 6852361 h 6858000"/>
              <a:gd name="connsiteX4-67" fmla="*/ 425413 w 6803881"/>
              <a:gd name="connsiteY4-68" fmla="*/ 6728139 h 6858000"/>
              <a:gd name="connsiteX5-69" fmla="*/ 507057 w 6803881"/>
              <a:gd name="connsiteY5-70" fmla="*/ 6693905 h 6858000"/>
              <a:gd name="connsiteX6-71" fmla="*/ 617970 w 6803881"/>
              <a:gd name="connsiteY6-72" fmla="*/ 6647397 h 6858000"/>
              <a:gd name="connsiteX7-73" fmla="*/ 1481622 w 6803881"/>
              <a:gd name="connsiteY7-74" fmla="*/ 6070115 h 6858000"/>
              <a:gd name="connsiteX8-75" fmla="*/ 3573045 w 6803881"/>
              <a:gd name="connsiteY8-76" fmla="*/ 5068189 h 6858000"/>
              <a:gd name="connsiteX9-77" fmla="*/ 4822584 w 6803881"/>
              <a:gd name="connsiteY9-78" fmla="*/ 4613427 h 6858000"/>
              <a:gd name="connsiteX10-79" fmla="*/ 4443313 w 6803881"/>
              <a:gd name="connsiteY10-80" fmla="*/ 1285149 h 6858000"/>
              <a:gd name="connsiteX11-81" fmla="*/ 2258432 w 6803881"/>
              <a:gd name="connsiteY11-82" fmla="*/ 17718 h 6858000"/>
              <a:gd name="connsiteX12-83" fmla="*/ 2193494 w 6803881"/>
              <a:gd name="connsiteY12-84" fmla="*/ 0 h 6858000"/>
              <a:gd name="connsiteX0-85" fmla="*/ 507057 w 5337824"/>
              <a:gd name="connsiteY0-86" fmla="*/ 6858000 h 6858000"/>
              <a:gd name="connsiteX1-87" fmla="*/ 0 w 5337824"/>
              <a:gd name="connsiteY1-88" fmla="*/ 6858000 h 6858000"/>
              <a:gd name="connsiteX2-89" fmla="*/ 26897 w 5337824"/>
              <a:gd name="connsiteY2-90" fmla="*/ 6852361 h 6858000"/>
              <a:gd name="connsiteX3-91" fmla="*/ 425413 w 5337824"/>
              <a:gd name="connsiteY3-92" fmla="*/ 6728139 h 6858000"/>
              <a:gd name="connsiteX4-93" fmla="*/ 507057 w 5337824"/>
              <a:gd name="connsiteY4-94" fmla="*/ 6693905 h 6858000"/>
              <a:gd name="connsiteX5-95" fmla="*/ 617970 w 5337824"/>
              <a:gd name="connsiteY5-96" fmla="*/ 6647397 h 6858000"/>
              <a:gd name="connsiteX6-97" fmla="*/ 1481622 w 5337824"/>
              <a:gd name="connsiteY6-98" fmla="*/ 6070115 h 6858000"/>
              <a:gd name="connsiteX7-99" fmla="*/ 3573045 w 5337824"/>
              <a:gd name="connsiteY7-100" fmla="*/ 5068189 h 6858000"/>
              <a:gd name="connsiteX8-101" fmla="*/ 4822584 w 5337824"/>
              <a:gd name="connsiteY8-102" fmla="*/ 4613427 h 6858000"/>
              <a:gd name="connsiteX9-103" fmla="*/ 4443313 w 5337824"/>
              <a:gd name="connsiteY9-104" fmla="*/ 1285149 h 6858000"/>
              <a:gd name="connsiteX10-105" fmla="*/ 2258432 w 5337824"/>
              <a:gd name="connsiteY10-106" fmla="*/ 17718 h 6858000"/>
              <a:gd name="connsiteX11-107" fmla="*/ 2193494 w 5337824"/>
              <a:gd name="connsiteY11-108" fmla="*/ 0 h 6858000"/>
              <a:gd name="connsiteX0-109" fmla="*/ 0 w 5337824"/>
              <a:gd name="connsiteY0-110" fmla="*/ 6858000 h 6858000"/>
              <a:gd name="connsiteX1-111" fmla="*/ 26897 w 5337824"/>
              <a:gd name="connsiteY1-112" fmla="*/ 6852361 h 6858000"/>
              <a:gd name="connsiteX2-113" fmla="*/ 425413 w 5337824"/>
              <a:gd name="connsiteY2-114" fmla="*/ 6728139 h 6858000"/>
              <a:gd name="connsiteX3-115" fmla="*/ 507057 w 5337824"/>
              <a:gd name="connsiteY3-116" fmla="*/ 6693905 h 6858000"/>
              <a:gd name="connsiteX4-117" fmla="*/ 617970 w 5337824"/>
              <a:gd name="connsiteY4-118" fmla="*/ 6647397 h 6858000"/>
              <a:gd name="connsiteX5-119" fmla="*/ 1481622 w 5337824"/>
              <a:gd name="connsiteY5-120" fmla="*/ 6070115 h 6858000"/>
              <a:gd name="connsiteX6-121" fmla="*/ 3573045 w 5337824"/>
              <a:gd name="connsiteY6-122" fmla="*/ 5068189 h 6858000"/>
              <a:gd name="connsiteX7-123" fmla="*/ 4822584 w 5337824"/>
              <a:gd name="connsiteY7-124" fmla="*/ 4613427 h 6858000"/>
              <a:gd name="connsiteX8-125" fmla="*/ 4443313 w 5337824"/>
              <a:gd name="connsiteY8-126" fmla="*/ 1285149 h 6858000"/>
              <a:gd name="connsiteX9-127" fmla="*/ 2258432 w 5337824"/>
              <a:gd name="connsiteY9-128" fmla="*/ 17718 h 6858000"/>
              <a:gd name="connsiteX10-129" fmla="*/ 2193494 w 5337824"/>
              <a:gd name="connsiteY10-130"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337824" h="6858000">
                <a:moveTo>
                  <a:pt x="0" y="6858000"/>
                </a:moveTo>
                <a:lnTo>
                  <a:pt x="26897" y="6852361"/>
                </a:lnTo>
                <a:cubicBezTo>
                  <a:pt x="162178" y="6819446"/>
                  <a:pt x="295374" y="6777898"/>
                  <a:pt x="425413" y="6728139"/>
                </a:cubicBezTo>
                <a:lnTo>
                  <a:pt x="507057" y="6693905"/>
                </a:lnTo>
                <a:lnTo>
                  <a:pt x="617970" y="6647397"/>
                </a:lnTo>
                <a:cubicBezTo>
                  <a:pt x="934508" y="6502742"/>
                  <a:pt x="1227970" y="6308103"/>
                  <a:pt x="1481622" y="6070115"/>
                </a:cubicBezTo>
                <a:cubicBezTo>
                  <a:pt x="2062607" y="5525367"/>
                  <a:pt x="2811484" y="5256617"/>
                  <a:pt x="3573045" y="5068189"/>
                </a:cubicBezTo>
                <a:cubicBezTo>
                  <a:pt x="4029015" y="4955254"/>
                  <a:pt x="4458411" y="4953442"/>
                  <a:pt x="4822584" y="4613427"/>
                </a:cubicBezTo>
                <a:cubicBezTo>
                  <a:pt x="5780422" y="3719605"/>
                  <a:pt x="5255604" y="2081737"/>
                  <a:pt x="4443313" y="1285149"/>
                </a:cubicBezTo>
                <a:cubicBezTo>
                  <a:pt x="3734899" y="590927"/>
                  <a:pt x="2935442" y="218602"/>
                  <a:pt x="2258432" y="17718"/>
                </a:cubicBezTo>
                <a:lnTo>
                  <a:pt x="2193494" y="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54" name="图片 11" descr="11资源 3"/>
          <p:cNvSpPr/>
          <p:nvPr userDrawn="true">
            <p:custDataLst>
              <p:tags r:id="rId23"/>
            </p:custDataLst>
          </p:nvPr>
        </p:nvSpPr>
        <p:spPr>
          <a:xfrm>
            <a:off x="1793577" y="18700"/>
            <a:ext cx="8599413" cy="6678299"/>
          </a:xfrm>
          <a:custGeom>
            <a:avLst/>
            <a:gdLst>
              <a:gd name="connsiteX0" fmla="*/ 7255 w 14239"/>
              <a:gd name="connsiteY0" fmla="*/ 11 h 11058"/>
              <a:gd name="connsiteX1" fmla="*/ 12860 w 14239"/>
              <a:gd name="connsiteY1" fmla="*/ 2333 h 11058"/>
              <a:gd name="connsiteX2" fmla="*/ 13445 w 14239"/>
              <a:gd name="connsiteY2" fmla="*/ 7465 h 11058"/>
              <a:gd name="connsiteX3" fmla="*/ 11518 w 14239"/>
              <a:gd name="connsiteY3" fmla="*/ 8166 h 11058"/>
              <a:gd name="connsiteX4" fmla="*/ 8294 w 14239"/>
              <a:gd name="connsiteY4" fmla="*/ 9711 h 11058"/>
              <a:gd name="connsiteX5" fmla="*/ 3498 w 14239"/>
              <a:gd name="connsiteY5" fmla="*/ 10846 h 11058"/>
              <a:gd name="connsiteX6" fmla="*/ 2303 w 14239"/>
              <a:gd name="connsiteY6" fmla="*/ 1046 h 11058"/>
              <a:gd name="connsiteX7" fmla="*/ 7255 w 14239"/>
              <a:gd name="connsiteY7" fmla="*/ 11 h 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 h="11058">
                <a:moveTo>
                  <a:pt x="7255" y="11"/>
                </a:moveTo>
                <a:cubicBezTo>
                  <a:pt x="7930" y="36"/>
                  <a:pt x="10676" y="192"/>
                  <a:pt x="12860" y="2333"/>
                </a:cubicBezTo>
                <a:cubicBezTo>
                  <a:pt x="14113" y="3561"/>
                  <a:pt x="14922" y="6087"/>
                  <a:pt x="13445" y="7465"/>
                </a:cubicBezTo>
                <a:cubicBezTo>
                  <a:pt x="12883" y="7989"/>
                  <a:pt x="12221" y="7992"/>
                  <a:pt x="11518" y="8166"/>
                </a:cubicBezTo>
                <a:cubicBezTo>
                  <a:pt x="10344" y="8457"/>
                  <a:pt x="9189" y="8871"/>
                  <a:pt x="8294" y="9711"/>
                </a:cubicBezTo>
                <a:cubicBezTo>
                  <a:pt x="7041" y="10886"/>
                  <a:pt x="5162" y="11376"/>
                  <a:pt x="3498" y="10846"/>
                </a:cubicBezTo>
                <a:cubicBezTo>
                  <a:pt x="-560" y="9552"/>
                  <a:pt x="-1257" y="3280"/>
                  <a:pt x="2303" y="1046"/>
                </a:cubicBezTo>
                <a:cubicBezTo>
                  <a:pt x="3733" y="149"/>
                  <a:pt x="5604" y="-52"/>
                  <a:pt x="7255" y="11"/>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55" name="图片 10" descr="11资源 3"/>
          <p:cNvSpPr/>
          <p:nvPr userDrawn="true">
            <p:custDataLst>
              <p:tags r:id="rId24"/>
            </p:custDataLst>
          </p:nvPr>
        </p:nvSpPr>
        <p:spPr>
          <a:xfrm>
            <a:off x="2091316" y="249402"/>
            <a:ext cx="8005142" cy="6215685"/>
          </a:xfrm>
          <a:custGeom>
            <a:avLst/>
            <a:gdLst>
              <a:gd name="connsiteX0" fmla="*/ 6754 w 13255"/>
              <a:gd name="connsiteY0" fmla="*/ 10 h 10292"/>
              <a:gd name="connsiteX1" fmla="*/ 11971 w 13255"/>
              <a:gd name="connsiteY1" fmla="*/ 2172 h 10292"/>
              <a:gd name="connsiteX2" fmla="*/ 12516 w 13255"/>
              <a:gd name="connsiteY2" fmla="*/ 6948 h 10292"/>
              <a:gd name="connsiteX3" fmla="*/ 10723 w 13255"/>
              <a:gd name="connsiteY3" fmla="*/ 7600 h 10292"/>
              <a:gd name="connsiteX4" fmla="*/ 7721 w 13255"/>
              <a:gd name="connsiteY4" fmla="*/ 9038 h 10292"/>
              <a:gd name="connsiteX5" fmla="*/ 3256 w 13255"/>
              <a:gd name="connsiteY5" fmla="*/ 10094 h 10292"/>
              <a:gd name="connsiteX6" fmla="*/ 2144 w 13255"/>
              <a:gd name="connsiteY6" fmla="*/ 973 h 10292"/>
              <a:gd name="connsiteX7" fmla="*/ 6754 w 13255"/>
              <a:gd name="connsiteY7" fmla="*/ 10 h 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5" h="10292">
                <a:moveTo>
                  <a:pt x="6754" y="10"/>
                </a:moveTo>
                <a:cubicBezTo>
                  <a:pt x="7382" y="34"/>
                  <a:pt x="9938" y="179"/>
                  <a:pt x="11971" y="2172"/>
                </a:cubicBezTo>
                <a:cubicBezTo>
                  <a:pt x="13138" y="3315"/>
                  <a:pt x="13891" y="5665"/>
                  <a:pt x="12516" y="6948"/>
                </a:cubicBezTo>
                <a:cubicBezTo>
                  <a:pt x="11993" y="7436"/>
                  <a:pt x="11377" y="7438"/>
                  <a:pt x="10723" y="7600"/>
                </a:cubicBezTo>
                <a:cubicBezTo>
                  <a:pt x="9630" y="7871"/>
                  <a:pt x="8554" y="8257"/>
                  <a:pt x="7721" y="9038"/>
                </a:cubicBezTo>
                <a:cubicBezTo>
                  <a:pt x="6555" y="10132"/>
                  <a:pt x="4805" y="10588"/>
                  <a:pt x="3256" y="10094"/>
                </a:cubicBezTo>
                <a:cubicBezTo>
                  <a:pt x="-522" y="8890"/>
                  <a:pt x="-1170" y="3053"/>
                  <a:pt x="2144" y="973"/>
                </a:cubicBezTo>
                <a:cubicBezTo>
                  <a:pt x="3475" y="138"/>
                  <a:pt x="5217" y="-49"/>
                  <a:pt x="6754" y="10"/>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56" name="图片 8" descr="11资源 3"/>
          <p:cNvSpPr/>
          <p:nvPr userDrawn="true">
            <p:custDataLst>
              <p:tags r:id="rId25"/>
            </p:custDataLst>
          </p:nvPr>
        </p:nvSpPr>
        <p:spPr>
          <a:xfrm>
            <a:off x="2347384" y="447493"/>
            <a:ext cx="7494214" cy="5818297"/>
          </a:xfrm>
          <a:custGeom>
            <a:avLst/>
            <a:gdLst>
              <a:gd name="connsiteX0" fmla="*/ 6322 w 12409"/>
              <a:gd name="connsiteY0" fmla="*/ 9 h 9634"/>
              <a:gd name="connsiteX1" fmla="*/ 11207 w 12409"/>
              <a:gd name="connsiteY1" fmla="*/ 2033 h 9634"/>
              <a:gd name="connsiteX2" fmla="*/ 11717 w 12409"/>
              <a:gd name="connsiteY2" fmla="*/ 6504 h 9634"/>
              <a:gd name="connsiteX3" fmla="*/ 10038 w 12409"/>
              <a:gd name="connsiteY3" fmla="*/ 7114 h 9634"/>
              <a:gd name="connsiteX4" fmla="*/ 7228 w 12409"/>
              <a:gd name="connsiteY4" fmla="*/ 8461 h 9634"/>
              <a:gd name="connsiteX5" fmla="*/ 3048 w 12409"/>
              <a:gd name="connsiteY5" fmla="*/ 9449 h 9634"/>
              <a:gd name="connsiteX6" fmla="*/ 2007 w 12409"/>
              <a:gd name="connsiteY6" fmla="*/ 911 h 9634"/>
              <a:gd name="connsiteX7" fmla="*/ 6322 w 12409"/>
              <a:gd name="connsiteY7" fmla="*/ 9 h 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9" h="9634">
                <a:moveTo>
                  <a:pt x="6322" y="9"/>
                </a:moveTo>
                <a:cubicBezTo>
                  <a:pt x="6910" y="32"/>
                  <a:pt x="9303" y="167"/>
                  <a:pt x="11207" y="2033"/>
                </a:cubicBezTo>
                <a:cubicBezTo>
                  <a:pt x="12299" y="3103"/>
                  <a:pt x="13004" y="5303"/>
                  <a:pt x="11717" y="6504"/>
                </a:cubicBezTo>
                <a:cubicBezTo>
                  <a:pt x="11227" y="6960"/>
                  <a:pt x="10650" y="6963"/>
                  <a:pt x="10038" y="7114"/>
                </a:cubicBezTo>
                <a:cubicBezTo>
                  <a:pt x="9014" y="7368"/>
                  <a:pt x="8008" y="7729"/>
                  <a:pt x="7228" y="8461"/>
                </a:cubicBezTo>
                <a:cubicBezTo>
                  <a:pt x="6136" y="9484"/>
                  <a:pt x="4498" y="9911"/>
                  <a:pt x="3048" y="9449"/>
                </a:cubicBezTo>
                <a:cubicBezTo>
                  <a:pt x="-488" y="8322"/>
                  <a:pt x="-1095" y="2858"/>
                  <a:pt x="2007" y="911"/>
                </a:cubicBezTo>
                <a:cubicBezTo>
                  <a:pt x="3253" y="130"/>
                  <a:pt x="4884" y="-46"/>
                  <a:pt x="6322" y="9"/>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57" name="图片 7" descr="11资源 3"/>
          <p:cNvSpPr/>
          <p:nvPr userDrawn="true">
            <p:custDataLst>
              <p:tags r:id="rId26"/>
            </p:custDataLst>
          </p:nvPr>
        </p:nvSpPr>
        <p:spPr>
          <a:xfrm>
            <a:off x="2602244" y="646187"/>
            <a:ext cx="6982078" cy="5421513"/>
          </a:xfrm>
          <a:custGeom>
            <a:avLst/>
            <a:gdLst>
              <a:gd name="connsiteX0" fmla="*/ 5890 w 11561"/>
              <a:gd name="connsiteY0" fmla="*/ 9 h 8977"/>
              <a:gd name="connsiteX1" fmla="*/ 10441 w 11561"/>
              <a:gd name="connsiteY1" fmla="*/ 1894 h 8977"/>
              <a:gd name="connsiteX2" fmla="*/ 10916 w 11561"/>
              <a:gd name="connsiteY2" fmla="*/ 6060 h 8977"/>
              <a:gd name="connsiteX3" fmla="*/ 9352 w 11561"/>
              <a:gd name="connsiteY3" fmla="*/ 6629 h 8977"/>
              <a:gd name="connsiteX4" fmla="*/ 6734 w 11561"/>
              <a:gd name="connsiteY4" fmla="*/ 7883 h 8977"/>
              <a:gd name="connsiteX5" fmla="*/ 2840 w 11561"/>
              <a:gd name="connsiteY5" fmla="*/ 8804 h 8977"/>
              <a:gd name="connsiteX6" fmla="*/ 1870 w 11561"/>
              <a:gd name="connsiteY6" fmla="*/ 849 h 8977"/>
              <a:gd name="connsiteX7" fmla="*/ 5890 w 11561"/>
              <a:gd name="connsiteY7" fmla="*/ 9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 h="8977">
                <a:moveTo>
                  <a:pt x="5890" y="9"/>
                </a:moveTo>
                <a:cubicBezTo>
                  <a:pt x="6438" y="29"/>
                  <a:pt x="8668" y="156"/>
                  <a:pt x="10441" y="1894"/>
                </a:cubicBezTo>
                <a:cubicBezTo>
                  <a:pt x="11458" y="2891"/>
                  <a:pt x="12116" y="4941"/>
                  <a:pt x="10916" y="6060"/>
                </a:cubicBezTo>
                <a:cubicBezTo>
                  <a:pt x="10460" y="6486"/>
                  <a:pt x="9923" y="6488"/>
                  <a:pt x="9352" y="6629"/>
                </a:cubicBezTo>
                <a:cubicBezTo>
                  <a:pt x="8399" y="6865"/>
                  <a:pt x="7461" y="7202"/>
                  <a:pt x="6734" y="7883"/>
                </a:cubicBezTo>
                <a:cubicBezTo>
                  <a:pt x="5717" y="8837"/>
                  <a:pt x="4191" y="9235"/>
                  <a:pt x="2840" y="8804"/>
                </a:cubicBezTo>
                <a:cubicBezTo>
                  <a:pt x="-455" y="7754"/>
                  <a:pt x="-1020" y="2663"/>
                  <a:pt x="1870" y="849"/>
                </a:cubicBezTo>
                <a:cubicBezTo>
                  <a:pt x="3031" y="121"/>
                  <a:pt x="4550" y="-42"/>
                  <a:pt x="5890" y="9"/>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58" name="图片 6" descr="11资源 3"/>
          <p:cNvSpPr/>
          <p:nvPr userDrawn="true">
            <p:custDataLst>
              <p:tags r:id="rId27"/>
            </p:custDataLst>
          </p:nvPr>
        </p:nvSpPr>
        <p:spPr>
          <a:xfrm>
            <a:off x="2836570" y="827367"/>
            <a:ext cx="6514633" cy="5058548"/>
          </a:xfrm>
          <a:custGeom>
            <a:avLst/>
            <a:gdLst>
              <a:gd name="connsiteX0" fmla="*/ 5496 w 10787"/>
              <a:gd name="connsiteY0" fmla="*/ 8 h 8376"/>
              <a:gd name="connsiteX1" fmla="*/ 9742 w 10787"/>
              <a:gd name="connsiteY1" fmla="*/ 1767 h 8376"/>
              <a:gd name="connsiteX2" fmla="*/ 10186 w 10787"/>
              <a:gd name="connsiteY2" fmla="*/ 5654 h 8376"/>
              <a:gd name="connsiteX3" fmla="*/ 8726 w 10787"/>
              <a:gd name="connsiteY3" fmla="*/ 6185 h 8376"/>
              <a:gd name="connsiteX4" fmla="*/ 6283 w 10787"/>
              <a:gd name="connsiteY4" fmla="*/ 7356 h 8376"/>
              <a:gd name="connsiteX5" fmla="*/ 2650 w 10787"/>
              <a:gd name="connsiteY5" fmla="*/ 8215 h 8376"/>
              <a:gd name="connsiteX6" fmla="*/ 1745 w 10787"/>
              <a:gd name="connsiteY6" fmla="*/ 792 h 8376"/>
              <a:gd name="connsiteX7" fmla="*/ 5496 w 10787"/>
              <a:gd name="connsiteY7" fmla="*/ 8 h 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7" h="8376">
                <a:moveTo>
                  <a:pt x="5496" y="8"/>
                </a:moveTo>
                <a:cubicBezTo>
                  <a:pt x="6007" y="28"/>
                  <a:pt x="8088" y="145"/>
                  <a:pt x="9742" y="1767"/>
                </a:cubicBezTo>
                <a:cubicBezTo>
                  <a:pt x="10691" y="2697"/>
                  <a:pt x="11305" y="4611"/>
                  <a:pt x="10186" y="5654"/>
                </a:cubicBezTo>
                <a:cubicBezTo>
                  <a:pt x="9760" y="6051"/>
                  <a:pt x="9259" y="6054"/>
                  <a:pt x="8726" y="6185"/>
                </a:cubicBezTo>
                <a:cubicBezTo>
                  <a:pt x="7837" y="6406"/>
                  <a:pt x="6961" y="6720"/>
                  <a:pt x="6283" y="7356"/>
                </a:cubicBezTo>
                <a:cubicBezTo>
                  <a:pt x="5334" y="8246"/>
                  <a:pt x="3910" y="8616"/>
                  <a:pt x="2650" y="8215"/>
                </a:cubicBezTo>
                <a:cubicBezTo>
                  <a:pt x="-424" y="7235"/>
                  <a:pt x="-952" y="2485"/>
                  <a:pt x="1745" y="792"/>
                </a:cubicBezTo>
                <a:cubicBezTo>
                  <a:pt x="2828" y="113"/>
                  <a:pt x="4246" y="-40"/>
                  <a:pt x="5496" y="8"/>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59" name="图片 3" descr="11资源 3"/>
          <p:cNvSpPr/>
          <p:nvPr userDrawn="true">
            <p:custDataLst>
              <p:tags r:id="rId28"/>
            </p:custDataLst>
          </p:nvPr>
        </p:nvSpPr>
        <p:spPr>
          <a:xfrm>
            <a:off x="3277442" y="1169797"/>
            <a:ext cx="5634098" cy="4373084"/>
          </a:xfrm>
          <a:custGeom>
            <a:avLst/>
            <a:gdLst>
              <a:gd name="connsiteX0" fmla="*/ 4753 w 9329"/>
              <a:gd name="connsiteY0" fmla="*/ 7 h 7241"/>
              <a:gd name="connsiteX1" fmla="*/ 8425 w 9329"/>
              <a:gd name="connsiteY1" fmla="*/ 1528 h 7241"/>
              <a:gd name="connsiteX2" fmla="*/ 8809 w 9329"/>
              <a:gd name="connsiteY2" fmla="*/ 4889 h 7241"/>
              <a:gd name="connsiteX3" fmla="*/ 7546 w 9329"/>
              <a:gd name="connsiteY3" fmla="*/ 5348 h 7241"/>
              <a:gd name="connsiteX4" fmla="*/ 5434 w 9329"/>
              <a:gd name="connsiteY4" fmla="*/ 6360 h 7241"/>
              <a:gd name="connsiteX5" fmla="*/ 2292 w 9329"/>
              <a:gd name="connsiteY5" fmla="*/ 7102 h 7241"/>
              <a:gd name="connsiteX6" fmla="*/ 1509 w 9329"/>
              <a:gd name="connsiteY6" fmla="*/ 685 h 7241"/>
              <a:gd name="connsiteX7" fmla="*/ 4753 w 9329"/>
              <a:gd name="connsiteY7" fmla="*/ 7 h 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9" h="7241">
                <a:moveTo>
                  <a:pt x="4753" y="7"/>
                </a:moveTo>
                <a:cubicBezTo>
                  <a:pt x="5195" y="24"/>
                  <a:pt x="6994" y="126"/>
                  <a:pt x="8425" y="1528"/>
                </a:cubicBezTo>
                <a:cubicBezTo>
                  <a:pt x="9246" y="2332"/>
                  <a:pt x="9776" y="3986"/>
                  <a:pt x="8809" y="4889"/>
                </a:cubicBezTo>
                <a:cubicBezTo>
                  <a:pt x="8440" y="5232"/>
                  <a:pt x="8007" y="5234"/>
                  <a:pt x="7546" y="5348"/>
                </a:cubicBezTo>
                <a:cubicBezTo>
                  <a:pt x="6777" y="5538"/>
                  <a:pt x="6020" y="5810"/>
                  <a:pt x="5434" y="6360"/>
                </a:cubicBezTo>
                <a:cubicBezTo>
                  <a:pt x="4613" y="7129"/>
                  <a:pt x="3382" y="7450"/>
                  <a:pt x="2292" y="7102"/>
                </a:cubicBezTo>
                <a:cubicBezTo>
                  <a:pt x="-367" y="6255"/>
                  <a:pt x="-823" y="2148"/>
                  <a:pt x="1509" y="685"/>
                </a:cubicBezTo>
                <a:cubicBezTo>
                  <a:pt x="2446" y="97"/>
                  <a:pt x="3672" y="-34"/>
                  <a:pt x="4753"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60" name="图片 5" descr="11资源 3"/>
          <p:cNvSpPr/>
          <p:nvPr userDrawn="true">
            <p:custDataLst>
              <p:tags r:id="rId29"/>
            </p:custDataLst>
          </p:nvPr>
        </p:nvSpPr>
        <p:spPr>
          <a:xfrm>
            <a:off x="3066065" y="1005527"/>
            <a:ext cx="6056248" cy="4702832"/>
          </a:xfrm>
          <a:custGeom>
            <a:avLst/>
            <a:gdLst>
              <a:gd name="connsiteX0" fmla="*/ 5110 w 10028"/>
              <a:gd name="connsiteY0" fmla="*/ 7 h 7787"/>
              <a:gd name="connsiteX1" fmla="*/ 9057 w 10028"/>
              <a:gd name="connsiteY1" fmla="*/ 1643 h 7787"/>
              <a:gd name="connsiteX2" fmla="*/ 9469 w 10028"/>
              <a:gd name="connsiteY2" fmla="*/ 5257 h 7787"/>
              <a:gd name="connsiteX3" fmla="*/ 8112 w 10028"/>
              <a:gd name="connsiteY3" fmla="*/ 5750 h 7787"/>
              <a:gd name="connsiteX4" fmla="*/ 5841 w 10028"/>
              <a:gd name="connsiteY4" fmla="*/ 6838 h 7787"/>
              <a:gd name="connsiteX5" fmla="*/ 2464 w 10028"/>
              <a:gd name="connsiteY5" fmla="*/ 7637 h 7787"/>
              <a:gd name="connsiteX6" fmla="*/ 1622 w 10028"/>
              <a:gd name="connsiteY6" fmla="*/ 736 h 7787"/>
              <a:gd name="connsiteX7" fmla="*/ 5110 w 10028"/>
              <a:gd name="connsiteY7" fmla="*/ 7 h 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8" h="7787">
                <a:moveTo>
                  <a:pt x="5110" y="7"/>
                </a:moveTo>
                <a:cubicBezTo>
                  <a:pt x="5585" y="26"/>
                  <a:pt x="7519" y="135"/>
                  <a:pt x="9057" y="1643"/>
                </a:cubicBezTo>
                <a:cubicBezTo>
                  <a:pt x="9939" y="2508"/>
                  <a:pt x="10510" y="4286"/>
                  <a:pt x="9469" y="5257"/>
                </a:cubicBezTo>
                <a:cubicBezTo>
                  <a:pt x="9074" y="5626"/>
                  <a:pt x="8607" y="5628"/>
                  <a:pt x="8112" y="5750"/>
                </a:cubicBezTo>
                <a:cubicBezTo>
                  <a:pt x="7285" y="5955"/>
                  <a:pt x="6472" y="6247"/>
                  <a:pt x="5841" y="6838"/>
                </a:cubicBezTo>
                <a:cubicBezTo>
                  <a:pt x="4959" y="7666"/>
                  <a:pt x="3635" y="8010"/>
                  <a:pt x="2464" y="7637"/>
                </a:cubicBezTo>
                <a:cubicBezTo>
                  <a:pt x="-395" y="6726"/>
                  <a:pt x="-885" y="2310"/>
                  <a:pt x="1622" y="736"/>
                </a:cubicBezTo>
                <a:cubicBezTo>
                  <a:pt x="2629" y="105"/>
                  <a:pt x="3947" y="-37"/>
                  <a:pt x="5110"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61" name="图片 2" descr="11资源 3"/>
          <p:cNvSpPr/>
          <p:nvPr userDrawn="true">
            <p:custDataLst>
              <p:tags r:id="rId30"/>
            </p:custDataLst>
          </p:nvPr>
        </p:nvSpPr>
        <p:spPr>
          <a:xfrm>
            <a:off x="3497878" y="1340711"/>
            <a:ext cx="5193226" cy="4031861"/>
          </a:xfrm>
          <a:custGeom>
            <a:avLst/>
            <a:gdLst>
              <a:gd name="connsiteX0" fmla="*/ 4381 w 8599"/>
              <a:gd name="connsiteY0" fmla="*/ 6 h 6676"/>
              <a:gd name="connsiteX1" fmla="*/ 7766 w 8599"/>
              <a:gd name="connsiteY1" fmla="*/ 1409 h 6676"/>
              <a:gd name="connsiteX2" fmla="*/ 8119 w 8599"/>
              <a:gd name="connsiteY2" fmla="*/ 4507 h 6676"/>
              <a:gd name="connsiteX3" fmla="*/ 6956 w 8599"/>
              <a:gd name="connsiteY3" fmla="*/ 4931 h 6676"/>
              <a:gd name="connsiteX4" fmla="*/ 5009 w 8599"/>
              <a:gd name="connsiteY4" fmla="*/ 5863 h 6676"/>
              <a:gd name="connsiteX5" fmla="*/ 2113 w 8599"/>
              <a:gd name="connsiteY5" fmla="*/ 6548 h 6676"/>
              <a:gd name="connsiteX6" fmla="*/ 1391 w 8599"/>
              <a:gd name="connsiteY6" fmla="*/ 631 h 6676"/>
              <a:gd name="connsiteX7" fmla="*/ 4381 w 8599"/>
              <a:gd name="connsiteY7" fmla="*/ 6 h 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99" h="6676">
                <a:moveTo>
                  <a:pt x="4381" y="6"/>
                </a:moveTo>
                <a:cubicBezTo>
                  <a:pt x="4789" y="22"/>
                  <a:pt x="6447" y="116"/>
                  <a:pt x="7766" y="1409"/>
                </a:cubicBezTo>
                <a:cubicBezTo>
                  <a:pt x="8523" y="2150"/>
                  <a:pt x="9012" y="3675"/>
                  <a:pt x="8119" y="4507"/>
                </a:cubicBezTo>
                <a:cubicBezTo>
                  <a:pt x="7780" y="4824"/>
                  <a:pt x="7380" y="4826"/>
                  <a:pt x="6956" y="4931"/>
                </a:cubicBezTo>
                <a:cubicBezTo>
                  <a:pt x="6247" y="5106"/>
                  <a:pt x="5549" y="5356"/>
                  <a:pt x="5009" y="5863"/>
                </a:cubicBezTo>
                <a:cubicBezTo>
                  <a:pt x="4252" y="6573"/>
                  <a:pt x="3117" y="6868"/>
                  <a:pt x="2113" y="6548"/>
                </a:cubicBezTo>
                <a:cubicBezTo>
                  <a:pt x="-338" y="5767"/>
                  <a:pt x="-759" y="1981"/>
                  <a:pt x="1391" y="631"/>
                </a:cubicBezTo>
                <a:cubicBezTo>
                  <a:pt x="2255" y="90"/>
                  <a:pt x="3384" y="-32"/>
                  <a:pt x="4381" y="6"/>
                </a:cubicBezTo>
                <a:close/>
              </a:path>
            </a:pathLst>
          </a:custGeom>
          <a:noFill/>
          <a:ln w="9525" cap="flat">
            <a:solidFill>
              <a:schemeClr val="accent1">
                <a:alpha val="30000"/>
              </a:schemeClr>
            </a:solidFill>
            <a:prstDash val="solid"/>
            <a:miter/>
          </a:ln>
        </p:spPr>
        <p:txBody>
          <a:bodyPr rtlCol="0" anchor="ctr"/>
          <a:lstStyle/>
          <a:p>
            <a:endParaRPr lang="zh-CN" altLang="en-US"/>
          </a:p>
        </p:txBody>
      </p:sp>
      <p:sp useBgFill="1">
        <p:nvSpPr>
          <p:cNvPr id="31" name="图片 27" descr="11资源 3"/>
          <p:cNvSpPr/>
          <p:nvPr userDrawn="true">
            <p:custDataLst>
              <p:tags r:id="rId31"/>
            </p:custDataLst>
          </p:nvPr>
        </p:nvSpPr>
        <p:spPr>
          <a:xfrm>
            <a:off x="3706235" y="1482031"/>
            <a:ext cx="4777116" cy="3708757"/>
          </a:xfrm>
          <a:custGeom>
            <a:avLst/>
            <a:gdLst>
              <a:gd name="connsiteX0" fmla="*/ 4030 w 7910"/>
              <a:gd name="connsiteY0" fmla="*/ 6 h 6141"/>
              <a:gd name="connsiteX1" fmla="*/ 7144 w 7910"/>
              <a:gd name="connsiteY1" fmla="*/ 1296 h 6141"/>
              <a:gd name="connsiteX2" fmla="*/ 7469 w 7910"/>
              <a:gd name="connsiteY2" fmla="*/ 4146 h 6141"/>
              <a:gd name="connsiteX3" fmla="*/ 6399 w 7910"/>
              <a:gd name="connsiteY3" fmla="*/ 4535 h 6141"/>
              <a:gd name="connsiteX4" fmla="*/ 4607 w 7910"/>
              <a:gd name="connsiteY4" fmla="*/ 5394 h 6141"/>
              <a:gd name="connsiteX5" fmla="*/ 1943 w 7910"/>
              <a:gd name="connsiteY5" fmla="*/ 6024 h 6141"/>
              <a:gd name="connsiteX6" fmla="*/ 1280 w 7910"/>
              <a:gd name="connsiteY6" fmla="*/ 581 h 6141"/>
              <a:gd name="connsiteX7" fmla="*/ 4030 w 7910"/>
              <a:gd name="connsiteY7" fmla="*/ 6 h 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0" h="6141">
                <a:moveTo>
                  <a:pt x="4030" y="6"/>
                </a:moveTo>
                <a:cubicBezTo>
                  <a:pt x="4405" y="20"/>
                  <a:pt x="5931" y="107"/>
                  <a:pt x="7144" y="1296"/>
                </a:cubicBezTo>
                <a:cubicBezTo>
                  <a:pt x="7840" y="1978"/>
                  <a:pt x="8290" y="3381"/>
                  <a:pt x="7469" y="4146"/>
                </a:cubicBezTo>
                <a:cubicBezTo>
                  <a:pt x="7157" y="4437"/>
                  <a:pt x="6789" y="4439"/>
                  <a:pt x="6399" y="4535"/>
                </a:cubicBezTo>
                <a:cubicBezTo>
                  <a:pt x="5746" y="4697"/>
                  <a:pt x="5105" y="4927"/>
                  <a:pt x="4607" y="5394"/>
                </a:cubicBezTo>
                <a:cubicBezTo>
                  <a:pt x="3912" y="6046"/>
                  <a:pt x="2868" y="6318"/>
                  <a:pt x="1943" y="6024"/>
                </a:cubicBezTo>
                <a:cubicBezTo>
                  <a:pt x="-311" y="5305"/>
                  <a:pt x="-698" y="1822"/>
                  <a:pt x="1280" y="581"/>
                </a:cubicBezTo>
                <a:cubicBezTo>
                  <a:pt x="2074" y="83"/>
                  <a:pt x="3113" y="-29"/>
                  <a:pt x="4030" y="6"/>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tlCol="0" anchor="ctr"/>
          <a:lstStyle/>
          <a:p>
            <a:endParaRPr lang="zh-CN" altLang="en-US"/>
          </a:p>
        </p:txBody>
      </p:sp>
      <p:sp>
        <p:nvSpPr>
          <p:cNvPr id="32" name="图片 25" descr="11资源 4"/>
          <p:cNvSpPr/>
          <p:nvPr userDrawn="true">
            <p:custDataLst>
              <p:tags r:id="rId32"/>
            </p:custDataLst>
          </p:nvPr>
        </p:nvSpPr>
        <p:spPr>
          <a:xfrm>
            <a:off x="6772286" y="4487545"/>
            <a:ext cx="1453515" cy="1059001"/>
          </a:xfrm>
          <a:custGeom>
            <a:avLst/>
            <a:gdLst>
              <a:gd name="connsiteX0" fmla="*/ 499398 w 1453515"/>
              <a:gd name="connsiteY0" fmla="*/ 142784 h 1059001"/>
              <a:gd name="connsiteX1" fmla="*/ 1411471 w 1453515"/>
              <a:gd name="connsiteY1" fmla="*/ 130743 h 1059001"/>
              <a:gd name="connsiteX2" fmla="*/ 1027267 w 1453515"/>
              <a:gd name="connsiteY2" fmla="*/ 925465 h 1059001"/>
              <a:gd name="connsiteX3" fmla="*/ 23317 w 1453515"/>
              <a:gd name="connsiteY3" fmla="*/ 868474 h 1059001"/>
              <a:gd name="connsiteX4" fmla="*/ 499398 w 1453515"/>
              <a:gd name="connsiteY4" fmla="*/ 142784 h 105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515" h="1059001">
                <a:moveTo>
                  <a:pt x="499398" y="142784"/>
                </a:moveTo>
                <a:cubicBezTo>
                  <a:pt x="795965" y="-16625"/>
                  <a:pt x="1272457" y="-71495"/>
                  <a:pt x="1411471" y="130743"/>
                </a:cubicBezTo>
                <a:cubicBezTo>
                  <a:pt x="1548295" y="330176"/>
                  <a:pt x="1333070" y="743410"/>
                  <a:pt x="1027267" y="925465"/>
                </a:cubicBezTo>
                <a:cubicBezTo>
                  <a:pt x="679801" y="1132219"/>
                  <a:pt x="136813" y="1087816"/>
                  <a:pt x="23317" y="868474"/>
                </a:cubicBezTo>
                <a:cubicBezTo>
                  <a:pt x="-84774" y="659737"/>
                  <a:pt x="201531" y="302878"/>
                  <a:pt x="499398" y="142784"/>
                </a:cubicBezTo>
                <a:close/>
              </a:path>
            </a:pathLst>
          </a:custGeom>
          <a:solidFill>
            <a:schemeClr val="accent1">
              <a:lumMod val="50000"/>
            </a:schemeClr>
          </a:solidFill>
          <a:ln w="6829" cap="flat">
            <a:noFill/>
            <a:prstDash val="solid"/>
            <a:miter/>
          </a:ln>
        </p:spPr>
        <p:txBody>
          <a:bodyPr rtlCol="0" anchor="ctr"/>
          <a:lstStyle/>
          <a:p>
            <a:endParaRPr lang="zh-CN" altLang="en-US"/>
          </a:p>
        </p:txBody>
      </p:sp>
      <p:sp>
        <p:nvSpPr>
          <p:cNvPr id="2" name="标题 1"/>
          <p:cNvSpPr>
            <a:spLocks noGrp="true"/>
          </p:cNvSpPr>
          <p:nvPr>
            <p:ph type="ctrTitle"/>
            <p:custDataLst>
              <p:tags r:id="rId33"/>
            </p:custDataLst>
          </p:nvPr>
        </p:nvSpPr>
        <p:spPr>
          <a:xfrm>
            <a:off x="1494000" y="2412000"/>
            <a:ext cx="9205200" cy="907200"/>
          </a:xfrm>
        </p:spPr>
        <p:txBody>
          <a:bodyPr wrap="square" anchor="ctr">
            <a:normAutofit/>
          </a:bodyPr>
          <a:lstStyle>
            <a:lvl1pPr algn="ctr">
              <a:lnSpc>
                <a:spcPct val="100000"/>
              </a:lnSpc>
              <a:defRPr sz="5600" spc="200" baseline="0">
                <a:solidFill>
                  <a:schemeClr val="tx1">
                    <a:lumMod val="85000"/>
                    <a:lumOff val="15000"/>
                  </a:schemeClr>
                </a:solidFill>
              </a:defRPr>
            </a:lvl1pPr>
          </a:lstStyle>
          <a:p>
            <a:r>
              <a:rPr lang="zh-CN" altLang="en-US" dirty="0"/>
              <a:t>单击此处编辑母版标题样式</a:t>
            </a:r>
            <a:endParaRPr lang="zh-CN" altLang="en-US" dirty="0"/>
          </a:p>
        </p:txBody>
      </p:sp>
      <p:sp>
        <p:nvSpPr>
          <p:cNvPr id="4" name="日期占位符 3"/>
          <p:cNvSpPr>
            <a:spLocks noGrp="true"/>
          </p:cNvSpPr>
          <p:nvPr>
            <p:ph type="dt" sz="half" idx="10"/>
            <p:custDataLst>
              <p:tags r:id="rId3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35"/>
            </p:custDataLst>
          </p:nvPr>
        </p:nvSpPr>
        <p:spPr/>
        <p:txBody>
          <a:bodyPr>
            <a:normAutofit/>
          </a:bodyPr>
          <a:lstStyle/>
          <a:p>
            <a:endParaRPr lang="zh-CN" altLang="en-US" dirty="0"/>
          </a:p>
        </p:txBody>
      </p:sp>
      <p:sp>
        <p:nvSpPr>
          <p:cNvPr id="6" name="灯片编号占位符 5"/>
          <p:cNvSpPr>
            <a:spLocks noGrp="true"/>
          </p:cNvSpPr>
          <p:nvPr>
            <p:ph type="sldNum" sz="quarter" idx="12"/>
            <p:custDataLst>
              <p:tags r:id="rId3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8" name="年号占位符 8"/>
          <p:cNvSpPr>
            <a:spLocks noGrp="true"/>
          </p:cNvSpPr>
          <p:nvPr>
            <p:ph type="body" sz="quarter" idx="15" hasCustomPrompt="true"/>
            <p:custDataLst>
              <p:tags r:id="rId37"/>
            </p:custDataLst>
          </p:nvPr>
        </p:nvSpPr>
        <p:spPr>
          <a:xfrm>
            <a:off x="6624000" y="4644000"/>
            <a:ext cx="1699200" cy="720000"/>
          </a:xfrm>
        </p:spPr>
        <p:txBody>
          <a:bodyPr wrap="square" anchor="ctr">
            <a:normAutofit/>
          </a:bodyPr>
          <a:lstStyle>
            <a:lvl1pPr marL="0" indent="0" algn="ctr">
              <a:lnSpc>
                <a:spcPct val="100000"/>
              </a:lnSpc>
              <a:buNone/>
              <a:defRPr sz="2000" b="1" spc="50" baseline="0">
                <a:solidFill>
                  <a:srgbClr val="FFFFFF"/>
                </a:solidFill>
              </a:defRPr>
            </a:lvl1pPr>
          </a:lstStyle>
          <a:p>
            <a:pPr lvl="0"/>
            <a:r>
              <a:rPr lang="zh-CN" altLang="en-US" dirty="0"/>
              <a:t>年号</a:t>
            </a:r>
            <a:endParaRPr lang="zh-CN" altLang="en-US" dirty="0"/>
          </a:p>
        </p:txBody>
      </p:sp>
      <p:sp>
        <p:nvSpPr>
          <p:cNvPr id="24" name="署名占位符 10"/>
          <p:cNvSpPr>
            <a:spLocks noGrp="true"/>
          </p:cNvSpPr>
          <p:nvPr>
            <p:ph type="body" sz="quarter" idx="17" hasCustomPrompt="true"/>
            <p:custDataLst>
              <p:tags r:id="rId38"/>
            </p:custDataLst>
          </p:nvPr>
        </p:nvSpPr>
        <p:spPr>
          <a:xfrm>
            <a:off x="3128400" y="3492000"/>
            <a:ext cx="5936400" cy="720000"/>
          </a:xfrm>
        </p:spPr>
        <p:txBody>
          <a:bodyPr wrap="square" anchor="ctr">
            <a:normAutofit/>
          </a:bodyPr>
          <a:lstStyle>
            <a:lvl1pPr marL="0" indent="0" algn="ctr">
              <a:lnSpc>
                <a:spcPct val="100000"/>
              </a:lnSpc>
              <a:buNone/>
              <a:defRPr sz="2600" spc="50" baseline="0">
                <a:solidFill>
                  <a:schemeClr val="tx1">
                    <a:lumMod val="50000"/>
                    <a:lumOff val="50000"/>
                  </a:schemeClr>
                </a:solidFill>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true"/>
          </p:cNvSpPr>
          <p:nvPr>
            <p:ph type="body" idx="1" hasCustomPrompt="true"/>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true"/>
          </p:cNvSpPr>
          <p:nvPr>
            <p:ph type="ftr" sz="quarter" idx="11"/>
            <p:custDataLst>
              <p:tags r:id="rId4"/>
            </p:custDataLst>
          </p:nvPr>
        </p:nvSpPr>
        <p:spPr/>
        <p:txBody>
          <a:bodyPr/>
          <a:lstStyle/>
          <a:p>
            <a:endParaRPr lang="zh-CN" altLang="en-US"/>
          </a:p>
        </p:txBody>
      </p:sp>
      <p:sp>
        <p:nvSpPr>
          <p:cNvPr id="9" name="灯片编号占位符 5"/>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true"/>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9" name="任意多边形: 形状 8" descr="11资源 3"/>
          <p:cNvSpPr/>
          <p:nvPr userDrawn="true">
            <p:custDataLst>
              <p:tags r:id="rId2"/>
            </p:custDataLst>
          </p:nvPr>
        </p:nvSpPr>
        <p:spPr>
          <a:xfrm flipV="true">
            <a:off x="9826236" y="0"/>
            <a:ext cx="2365765" cy="609612"/>
          </a:xfrm>
          <a:custGeom>
            <a:avLst/>
            <a:gdLst>
              <a:gd name="connsiteX0" fmla="*/ 0 w 2365765"/>
              <a:gd name="connsiteY0" fmla="*/ 609612 h 609612"/>
              <a:gd name="connsiteX1" fmla="*/ 2365765 w 2365765"/>
              <a:gd name="connsiteY1" fmla="*/ 609612 h 609612"/>
              <a:gd name="connsiteX2" fmla="*/ 2365765 w 2365765"/>
              <a:gd name="connsiteY2" fmla="*/ 0 h 609612"/>
              <a:gd name="connsiteX3" fmla="*/ 2124020 w 2365765"/>
              <a:gd name="connsiteY3" fmla="*/ 58154 h 609612"/>
              <a:gd name="connsiteX4" fmla="*/ 1251011 w 2365765"/>
              <a:gd name="connsiteY4" fmla="*/ 239423 h 609612"/>
              <a:gd name="connsiteX5" fmla="*/ 261409 w 2365765"/>
              <a:gd name="connsiteY5" fmla="*/ 518252 h 609612"/>
              <a:gd name="connsiteX6" fmla="*/ 0 w 2365765"/>
              <a:gd name="connsiteY6" fmla="*/ 609612 h 609612"/>
              <a:gd name="connsiteX0-1" fmla="*/ 2365765 w 2457205"/>
              <a:gd name="connsiteY0-2" fmla="*/ 609612 h 701052"/>
              <a:gd name="connsiteX1-3" fmla="*/ 2365765 w 2457205"/>
              <a:gd name="connsiteY1-4" fmla="*/ 0 h 701052"/>
              <a:gd name="connsiteX2-5" fmla="*/ 2124020 w 2457205"/>
              <a:gd name="connsiteY2-6" fmla="*/ 58154 h 701052"/>
              <a:gd name="connsiteX3-7" fmla="*/ 1251011 w 2457205"/>
              <a:gd name="connsiteY3-8" fmla="*/ 239423 h 701052"/>
              <a:gd name="connsiteX4-9" fmla="*/ 261409 w 2457205"/>
              <a:gd name="connsiteY4-10" fmla="*/ 518252 h 701052"/>
              <a:gd name="connsiteX5-11" fmla="*/ 0 w 2457205"/>
              <a:gd name="connsiteY5-12" fmla="*/ 609612 h 701052"/>
              <a:gd name="connsiteX6-13" fmla="*/ 2457205 w 2457205"/>
              <a:gd name="connsiteY6-14" fmla="*/ 701052 h 701052"/>
              <a:gd name="connsiteX0-15" fmla="*/ 2365765 w 2365765"/>
              <a:gd name="connsiteY0-16" fmla="*/ 609612 h 609612"/>
              <a:gd name="connsiteX1-17" fmla="*/ 2365765 w 2365765"/>
              <a:gd name="connsiteY1-18" fmla="*/ 0 h 609612"/>
              <a:gd name="connsiteX2-19" fmla="*/ 2124020 w 2365765"/>
              <a:gd name="connsiteY2-20" fmla="*/ 58154 h 609612"/>
              <a:gd name="connsiteX3-21" fmla="*/ 1251011 w 2365765"/>
              <a:gd name="connsiteY3-22" fmla="*/ 239423 h 609612"/>
              <a:gd name="connsiteX4-23" fmla="*/ 261409 w 2365765"/>
              <a:gd name="connsiteY4-24" fmla="*/ 518252 h 609612"/>
              <a:gd name="connsiteX5-25" fmla="*/ 0 w 2365765"/>
              <a:gd name="connsiteY5-26" fmla="*/ 609612 h 609612"/>
              <a:gd name="connsiteX0-27" fmla="*/ 2365765 w 2365765"/>
              <a:gd name="connsiteY0-28" fmla="*/ 0 h 609612"/>
              <a:gd name="connsiteX1-29" fmla="*/ 2124020 w 2365765"/>
              <a:gd name="connsiteY1-30" fmla="*/ 58154 h 609612"/>
              <a:gd name="connsiteX2-31" fmla="*/ 1251011 w 2365765"/>
              <a:gd name="connsiteY2-32" fmla="*/ 239423 h 609612"/>
              <a:gd name="connsiteX3-33" fmla="*/ 261409 w 2365765"/>
              <a:gd name="connsiteY3-34" fmla="*/ 518252 h 609612"/>
              <a:gd name="connsiteX4-35" fmla="*/ 0 w 2365765"/>
              <a:gd name="connsiteY4-36" fmla="*/ 609612 h 6096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65765" h="609612">
                <a:moveTo>
                  <a:pt x="2365765" y="0"/>
                </a:moveTo>
                <a:lnTo>
                  <a:pt x="2124020" y="58154"/>
                </a:lnTo>
                <a:cubicBezTo>
                  <a:pt x="1841913" y="118938"/>
                  <a:pt x="1549732" y="165592"/>
                  <a:pt x="1251011" y="239423"/>
                </a:cubicBezTo>
                <a:cubicBezTo>
                  <a:pt x="918395" y="321860"/>
                  <a:pt x="587099" y="413016"/>
                  <a:pt x="261409" y="518252"/>
                </a:cubicBezTo>
                <a:lnTo>
                  <a:pt x="0" y="60961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1" name="任意多边形: 形状 10" descr="11资源 3"/>
          <p:cNvSpPr/>
          <p:nvPr userDrawn="true">
            <p:custDataLst>
              <p:tags r:id="rId3"/>
            </p:custDataLst>
          </p:nvPr>
        </p:nvSpPr>
        <p:spPr>
          <a:xfrm flipV="true">
            <a:off x="9028912" y="0"/>
            <a:ext cx="3163088" cy="916512"/>
          </a:xfrm>
          <a:custGeom>
            <a:avLst/>
            <a:gdLst>
              <a:gd name="connsiteX0" fmla="*/ 0 w 3163088"/>
              <a:gd name="connsiteY0" fmla="*/ 916512 h 916512"/>
              <a:gd name="connsiteX1" fmla="*/ 3163088 w 3163088"/>
              <a:gd name="connsiteY1" fmla="*/ 916512 h 916512"/>
              <a:gd name="connsiteX2" fmla="*/ 3163088 w 3163088"/>
              <a:gd name="connsiteY2" fmla="*/ 0 h 916512"/>
              <a:gd name="connsiteX3" fmla="*/ 3058706 w 3163088"/>
              <a:gd name="connsiteY3" fmla="*/ 41469 h 916512"/>
              <a:gd name="connsiteX4" fmla="*/ 1727645 w 3163088"/>
              <a:gd name="connsiteY4" fmla="*/ 353669 h 916512"/>
              <a:gd name="connsiteX5" fmla="*/ 349229 w 3163088"/>
              <a:gd name="connsiteY5" fmla="*/ 772832 h 916512"/>
              <a:gd name="connsiteX6" fmla="*/ 0 w 3163088"/>
              <a:gd name="connsiteY6" fmla="*/ 916512 h 916512"/>
              <a:gd name="connsiteX0-1" fmla="*/ 3163088 w 3254528"/>
              <a:gd name="connsiteY0-2" fmla="*/ 916512 h 1007952"/>
              <a:gd name="connsiteX1-3" fmla="*/ 3163088 w 3254528"/>
              <a:gd name="connsiteY1-4" fmla="*/ 0 h 1007952"/>
              <a:gd name="connsiteX2-5" fmla="*/ 3058706 w 3254528"/>
              <a:gd name="connsiteY2-6" fmla="*/ 41469 h 1007952"/>
              <a:gd name="connsiteX3-7" fmla="*/ 1727645 w 3254528"/>
              <a:gd name="connsiteY3-8" fmla="*/ 353669 h 1007952"/>
              <a:gd name="connsiteX4-9" fmla="*/ 349229 w 3254528"/>
              <a:gd name="connsiteY4-10" fmla="*/ 772832 h 1007952"/>
              <a:gd name="connsiteX5-11" fmla="*/ 0 w 3254528"/>
              <a:gd name="connsiteY5-12" fmla="*/ 916512 h 1007952"/>
              <a:gd name="connsiteX6-13" fmla="*/ 3254528 w 3254528"/>
              <a:gd name="connsiteY6-14" fmla="*/ 1007952 h 1007952"/>
              <a:gd name="connsiteX0-15" fmla="*/ 3163088 w 3163088"/>
              <a:gd name="connsiteY0-16" fmla="*/ 916512 h 916512"/>
              <a:gd name="connsiteX1-17" fmla="*/ 3163088 w 3163088"/>
              <a:gd name="connsiteY1-18" fmla="*/ 0 h 916512"/>
              <a:gd name="connsiteX2-19" fmla="*/ 3058706 w 3163088"/>
              <a:gd name="connsiteY2-20" fmla="*/ 41469 h 916512"/>
              <a:gd name="connsiteX3-21" fmla="*/ 1727645 w 3163088"/>
              <a:gd name="connsiteY3-22" fmla="*/ 353669 h 916512"/>
              <a:gd name="connsiteX4-23" fmla="*/ 349229 w 3163088"/>
              <a:gd name="connsiteY4-24" fmla="*/ 772832 h 916512"/>
              <a:gd name="connsiteX5-25" fmla="*/ 0 w 3163088"/>
              <a:gd name="connsiteY5-26" fmla="*/ 916512 h 916512"/>
              <a:gd name="connsiteX0-27" fmla="*/ 3163088 w 3163088"/>
              <a:gd name="connsiteY0-28" fmla="*/ 916512 h 916512"/>
              <a:gd name="connsiteX1-29" fmla="*/ 3163088 w 3163088"/>
              <a:gd name="connsiteY1-30" fmla="*/ 0 h 916512"/>
              <a:gd name="connsiteX2-31" fmla="*/ 3058706 w 3163088"/>
              <a:gd name="connsiteY2-32" fmla="*/ 41469 h 916512"/>
              <a:gd name="connsiteX3-33" fmla="*/ 1727645 w 3163088"/>
              <a:gd name="connsiteY3-34" fmla="*/ 353669 h 916512"/>
              <a:gd name="connsiteX4-35" fmla="*/ 349229 w 3163088"/>
              <a:gd name="connsiteY4-36" fmla="*/ 772832 h 916512"/>
              <a:gd name="connsiteX5-37" fmla="*/ 0 w 3163088"/>
              <a:gd name="connsiteY5-38" fmla="*/ 916512 h 916512"/>
              <a:gd name="connsiteX6-39" fmla="*/ 3163088 w 3163088"/>
              <a:gd name="connsiteY6-40" fmla="*/ 916512 h 916512"/>
              <a:gd name="connsiteX0-41" fmla="*/ 3163088 w 3254528"/>
              <a:gd name="connsiteY0-42" fmla="*/ 916512 h 1007952"/>
              <a:gd name="connsiteX1-43" fmla="*/ 3163088 w 3254528"/>
              <a:gd name="connsiteY1-44" fmla="*/ 0 h 1007952"/>
              <a:gd name="connsiteX2-45" fmla="*/ 3058706 w 3254528"/>
              <a:gd name="connsiteY2-46" fmla="*/ 41469 h 1007952"/>
              <a:gd name="connsiteX3-47" fmla="*/ 1727645 w 3254528"/>
              <a:gd name="connsiteY3-48" fmla="*/ 353669 h 1007952"/>
              <a:gd name="connsiteX4-49" fmla="*/ 349229 w 3254528"/>
              <a:gd name="connsiteY4-50" fmla="*/ 772832 h 1007952"/>
              <a:gd name="connsiteX5-51" fmla="*/ 0 w 3254528"/>
              <a:gd name="connsiteY5-52" fmla="*/ 916512 h 1007952"/>
              <a:gd name="connsiteX6-53" fmla="*/ 3254528 w 3254528"/>
              <a:gd name="connsiteY6-54" fmla="*/ 1007952 h 1007952"/>
              <a:gd name="connsiteX0-55" fmla="*/ 3163088 w 3254528"/>
              <a:gd name="connsiteY0-56" fmla="*/ 0 h 1007952"/>
              <a:gd name="connsiteX1-57" fmla="*/ 3058706 w 3254528"/>
              <a:gd name="connsiteY1-58" fmla="*/ 41469 h 1007952"/>
              <a:gd name="connsiteX2-59" fmla="*/ 1727645 w 3254528"/>
              <a:gd name="connsiteY2-60" fmla="*/ 353669 h 1007952"/>
              <a:gd name="connsiteX3-61" fmla="*/ 349229 w 3254528"/>
              <a:gd name="connsiteY3-62" fmla="*/ 772832 h 1007952"/>
              <a:gd name="connsiteX4-63" fmla="*/ 0 w 3254528"/>
              <a:gd name="connsiteY4-64" fmla="*/ 916512 h 1007952"/>
              <a:gd name="connsiteX5-65" fmla="*/ 3254528 w 3254528"/>
              <a:gd name="connsiteY5-66" fmla="*/ 1007952 h 1007952"/>
              <a:gd name="connsiteX0-67" fmla="*/ 3163088 w 3163088"/>
              <a:gd name="connsiteY0-68" fmla="*/ 0 h 916512"/>
              <a:gd name="connsiteX1-69" fmla="*/ 3058706 w 3163088"/>
              <a:gd name="connsiteY1-70" fmla="*/ 41469 h 916512"/>
              <a:gd name="connsiteX2-71" fmla="*/ 1727645 w 3163088"/>
              <a:gd name="connsiteY2-72" fmla="*/ 353669 h 916512"/>
              <a:gd name="connsiteX3-73" fmla="*/ 349229 w 3163088"/>
              <a:gd name="connsiteY3-74" fmla="*/ 772832 h 916512"/>
              <a:gd name="connsiteX4-75" fmla="*/ 0 w 3163088"/>
              <a:gd name="connsiteY4-76" fmla="*/ 916512 h 9165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63088" h="916512">
                <a:moveTo>
                  <a:pt x="3163088" y="0"/>
                </a:moveTo>
                <a:lnTo>
                  <a:pt x="3058706" y="41469"/>
                </a:lnTo>
                <a:cubicBezTo>
                  <a:pt x="2642228" y="194192"/>
                  <a:pt x="2193429" y="238544"/>
                  <a:pt x="1727645" y="353669"/>
                </a:cubicBezTo>
                <a:cubicBezTo>
                  <a:pt x="1260880" y="469398"/>
                  <a:pt x="796917" y="603471"/>
                  <a:pt x="349229" y="772832"/>
                </a:cubicBezTo>
                <a:lnTo>
                  <a:pt x="0" y="91651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2" name="任意多边形: 形状 11" descr="11资源 3"/>
          <p:cNvSpPr/>
          <p:nvPr userDrawn="true">
            <p:custDataLst>
              <p:tags r:id="rId4"/>
            </p:custDataLst>
          </p:nvPr>
        </p:nvSpPr>
        <p:spPr>
          <a:xfrm flipV="true">
            <a:off x="12060224" y="6732428"/>
            <a:ext cx="131777" cy="125572"/>
          </a:xfrm>
          <a:custGeom>
            <a:avLst/>
            <a:gdLst>
              <a:gd name="connsiteX0" fmla="*/ 131777 w 131777"/>
              <a:gd name="connsiteY0" fmla="*/ 125572 h 125572"/>
              <a:gd name="connsiteX1" fmla="*/ 131777 w 131777"/>
              <a:gd name="connsiteY1" fmla="*/ 0 h 125572"/>
              <a:gd name="connsiteX2" fmla="*/ 0 w 131777"/>
              <a:gd name="connsiteY2" fmla="*/ 0 h 125572"/>
              <a:gd name="connsiteX3" fmla="*/ 118598 w 131777"/>
              <a:gd name="connsiteY3" fmla="*/ 112083 h 125572"/>
              <a:gd name="connsiteX4" fmla="*/ 131777 w 131777"/>
              <a:gd name="connsiteY4" fmla="*/ 125572 h 125572"/>
              <a:gd name="connsiteX0-1" fmla="*/ 131777 w 223217"/>
              <a:gd name="connsiteY0-2" fmla="*/ 0 h 125572"/>
              <a:gd name="connsiteX1-3" fmla="*/ 0 w 223217"/>
              <a:gd name="connsiteY1-4" fmla="*/ 0 h 125572"/>
              <a:gd name="connsiteX2-5" fmla="*/ 118598 w 223217"/>
              <a:gd name="connsiteY2-6" fmla="*/ 112083 h 125572"/>
              <a:gd name="connsiteX3-7" fmla="*/ 131777 w 223217"/>
              <a:gd name="connsiteY3-8" fmla="*/ 125572 h 125572"/>
              <a:gd name="connsiteX4-9" fmla="*/ 223217 w 223217"/>
              <a:gd name="connsiteY4-10" fmla="*/ 91440 h 125572"/>
              <a:gd name="connsiteX0-11" fmla="*/ 131777 w 131777"/>
              <a:gd name="connsiteY0-12" fmla="*/ 0 h 125572"/>
              <a:gd name="connsiteX1-13" fmla="*/ 0 w 131777"/>
              <a:gd name="connsiteY1-14" fmla="*/ 0 h 125572"/>
              <a:gd name="connsiteX2-15" fmla="*/ 118598 w 131777"/>
              <a:gd name="connsiteY2-16" fmla="*/ 112083 h 125572"/>
              <a:gd name="connsiteX3-17" fmla="*/ 131777 w 131777"/>
              <a:gd name="connsiteY3-18" fmla="*/ 125572 h 125572"/>
              <a:gd name="connsiteX0-19" fmla="*/ 0 w 131777"/>
              <a:gd name="connsiteY0-20" fmla="*/ 0 h 125572"/>
              <a:gd name="connsiteX1-21" fmla="*/ 118598 w 131777"/>
              <a:gd name="connsiteY1-22" fmla="*/ 112083 h 125572"/>
              <a:gd name="connsiteX2-23" fmla="*/ 131777 w 131777"/>
              <a:gd name="connsiteY2-24" fmla="*/ 125572 h 125572"/>
            </a:gdLst>
            <a:ahLst/>
            <a:cxnLst>
              <a:cxn ang="0">
                <a:pos x="connsiteX0-1" y="connsiteY0-2"/>
              </a:cxn>
              <a:cxn ang="0">
                <a:pos x="connsiteX1-3" y="connsiteY1-4"/>
              </a:cxn>
              <a:cxn ang="0">
                <a:pos x="connsiteX2-5" y="connsiteY2-6"/>
              </a:cxn>
            </a:cxnLst>
            <a:rect l="l" t="t" r="r" b="b"/>
            <a:pathLst>
              <a:path w="131777" h="125572">
                <a:moveTo>
                  <a:pt x="0" y="0"/>
                </a:moveTo>
                <a:lnTo>
                  <a:pt x="118598" y="112083"/>
                </a:lnTo>
                <a:lnTo>
                  <a:pt x="131777" y="12557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3" name="任意多边形: 形状 12" descr="11资源 3"/>
          <p:cNvSpPr/>
          <p:nvPr userDrawn="true">
            <p:custDataLst>
              <p:tags r:id="rId5"/>
            </p:custDataLst>
          </p:nvPr>
        </p:nvSpPr>
        <p:spPr>
          <a:xfrm flipV="true">
            <a:off x="8402463" y="0"/>
            <a:ext cx="3789537" cy="1280399"/>
          </a:xfrm>
          <a:custGeom>
            <a:avLst/>
            <a:gdLst>
              <a:gd name="connsiteX0" fmla="*/ 0 w 3789537"/>
              <a:gd name="connsiteY0" fmla="*/ 1280399 h 1280399"/>
              <a:gd name="connsiteX1" fmla="*/ 3789537 w 3789537"/>
              <a:gd name="connsiteY1" fmla="*/ 1280399 h 1280399"/>
              <a:gd name="connsiteX2" fmla="*/ 3789537 w 3789537"/>
              <a:gd name="connsiteY2" fmla="*/ 0 h 1280399"/>
              <a:gd name="connsiteX3" fmla="*/ 3764631 w 3789537"/>
              <a:gd name="connsiteY3" fmla="*/ 18581 h 1280399"/>
              <a:gd name="connsiteX4" fmla="*/ 2062998 w 3789537"/>
              <a:gd name="connsiteY4" fmla="*/ 543018 h 1280399"/>
              <a:gd name="connsiteX5" fmla="*/ 356206 w 3789537"/>
              <a:gd name="connsiteY5" fmla="*/ 1106413 h 1280399"/>
              <a:gd name="connsiteX6" fmla="*/ 0 w 3789537"/>
              <a:gd name="connsiteY6" fmla="*/ 1280399 h 1280399"/>
              <a:gd name="connsiteX0-1" fmla="*/ 3789537 w 3880977"/>
              <a:gd name="connsiteY0-2" fmla="*/ 1280399 h 1371839"/>
              <a:gd name="connsiteX1-3" fmla="*/ 3789537 w 3880977"/>
              <a:gd name="connsiteY1-4" fmla="*/ 0 h 1371839"/>
              <a:gd name="connsiteX2-5" fmla="*/ 3764631 w 3880977"/>
              <a:gd name="connsiteY2-6" fmla="*/ 18581 h 1371839"/>
              <a:gd name="connsiteX3-7" fmla="*/ 2062998 w 3880977"/>
              <a:gd name="connsiteY3-8" fmla="*/ 543018 h 1371839"/>
              <a:gd name="connsiteX4-9" fmla="*/ 356206 w 3880977"/>
              <a:gd name="connsiteY4-10" fmla="*/ 1106413 h 1371839"/>
              <a:gd name="connsiteX5-11" fmla="*/ 0 w 3880977"/>
              <a:gd name="connsiteY5-12" fmla="*/ 1280399 h 1371839"/>
              <a:gd name="connsiteX6-13" fmla="*/ 3880977 w 3880977"/>
              <a:gd name="connsiteY6-14" fmla="*/ 1371839 h 1371839"/>
              <a:gd name="connsiteX0-15" fmla="*/ 3789537 w 3789537"/>
              <a:gd name="connsiteY0-16" fmla="*/ 1280399 h 1280399"/>
              <a:gd name="connsiteX1-17" fmla="*/ 3789537 w 3789537"/>
              <a:gd name="connsiteY1-18" fmla="*/ 0 h 1280399"/>
              <a:gd name="connsiteX2-19" fmla="*/ 3764631 w 3789537"/>
              <a:gd name="connsiteY2-20" fmla="*/ 18581 h 1280399"/>
              <a:gd name="connsiteX3-21" fmla="*/ 2062998 w 3789537"/>
              <a:gd name="connsiteY3-22" fmla="*/ 543018 h 1280399"/>
              <a:gd name="connsiteX4-23" fmla="*/ 356206 w 3789537"/>
              <a:gd name="connsiteY4-24" fmla="*/ 1106413 h 1280399"/>
              <a:gd name="connsiteX5-25" fmla="*/ 0 w 3789537"/>
              <a:gd name="connsiteY5-26" fmla="*/ 1280399 h 1280399"/>
              <a:gd name="connsiteX0-27" fmla="*/ 3789537 w 3789537"/>
              <a:gd name="connsiteY0-28" fmla="*/ 0 h 1280399"/>
              <a:gd name="connsiteX1-29" fmla="*/ 3764631 w 3789537"/>
              <a:gd name="connsiteY1-30" fmla="*/ 18581 h 1280399"/>
              <a:gd name="connsiteX2-31" fmla="*/ 2062998 w 3789537"/>
              <a:gd name="connsiteY2-32" fmla="*/ 543018 h 1280399"/>
              <a:gd name="connsiteX3-33" fmla="*/ 356206 w 3789537"/>
              <a:gd name="connsiteY3-34" fmla="*/ 1106413 h 1280399"/>
              <a:gd name="connsiteX4-35" fmla="*/ 0 w 3789537"/>
              <a:gd name="connsiteY4-36" fmla="*/ 1280399 h 12803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89537" h="1280399">
                <a:moveTo>
                  <a:pt x="3789537" y="0"/>
                </a:moveTo>
                <a:lnTo>
                  <a:pt x="3764631" y="18581"/>
                </a:lnTo>
                <a:cubicBezTo>
                  <a:pt x="3254833" y="370680"/>
                  <a:pt x="2674405" y="391884"/>
                  <a:pt x="2062998" y="543018"/>
                </a:cubicBezTo>
                <a:cubicBezTo>
                  <a:pt x="1479296" y="687661"/>
                  <a:pt x="900425" y="862953"/>
                  <a:pt x="356206" y="1106413"/>
                </a:cubicBezTo>
                <a:lnTo>
                  <a:pt x="0" y="1280399"/>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5" name="任意多边形: 形状 14" descr="11资源 3"/>
          <p:cNvSpPr/>
          <p:nvPr userDrawn="true">
            <p:custDataLst>
              <p:tags r:id="rId6"/>
            </p:custDataLst>
          </p:nvPr>
        </p:nvSpPr>
        <p:spPr>
          <a:xfrm flipV="true">
            <a:off x="11448083" y="6085385"/>
            <a:ext cx="743917" cy="772615"/>
          </a:xfrm>
          <a:custGeom>
            <a:avLst/>
            <a:gdLst>
              <a:gd name="connsiteX0" fmla="*/ 743917 w 743917"/>
              <a:gd name="connsiteY0" fmla="*/ 772615 h 772615"/>
              <a:gd name="connsiteX1" fmla="*/ 743917 w 743917"/>
              <a:gd name="connsiteY1" fmla="*/ 0 h 772615"/>
              <a:gd name="connsiteX2" fmla="*/ 0 w 743917"/>
              <a:gd name="connsiteY2" fmla="*/ 0 h 772615"/>
              <a:gd name="connsiteX3" fmla="*/ 146309 w 743917"/>
              <a:gd name="connsiteY3" fmla="*/ 128453 h 772615"/>
              <a:gd name="connsiteX4" fmla="*/ 351467 w 743917"/>
              <a:gd name="connsiteY4" fmla="*/ 322252 h 772615"/>
              <a:gd name="connsiteX5" fmla="*/ 579356 w 743917"/>
              <a:gd name="connsiteY5" fmla="*/ 565735 h 772615"/>
              <a:gd name="connsiteX6" fmla="*/ 743917 w 743917"/>
              <a:gd name="connsiteY6" fmla="*/ 772615 h 772615"/>
              <a:gd name="connsiteX0-1" fmla="*/ 743917 w 835357"/>
              <a:gd name="connsiteY0-2" fmla="*/ 0 h 772615"/>
              <a:gd name="connsiteX1-3" fmla="*/ 0 w 835357"/>
              <a:gd name="connsiteY1-4" fmla="*/ 0 h 772615"/>
              <a:gd name="connsiteX2-5" fmla="*/ 146309 w 835357"/>
              <a:gd name="connsiteY2-6" fmla="*/ 128453 h 772615"/>
              <a:gd name="connsiteX3-7" fmla="*/ 351467 w 835357"/>
              <a:gd name="connsiteY3-8" fmla="*/ 322252 h 772615"/>
              <a:gd name="connsiteX4-9" fmla="*/ 579356 w 835357"/>
              <a:gd name="connsiteY4-10" fmla="*/ 565735 h 772615"/>
              <a:gd name="connsiteX5-11" fmla="*/ 743917 w 835357"/>
              <a:gd name="connsiteY5-12" fmla="*/ 772615 h 772615"/>
              <a:gd name="connsiteX6-13" fmla="*/ 835357 w 835357"/>
              <a:gd name="connsiteY6-14" fmla="*/ 91440 h 772615"/>
              <a:gd name="connsiteX0-15" fmla="*/ 743917 w 743917"/>
              <a:gd name="connsiteY0-16" fmla="*/ 0 h 772615"/>
              <a:gd name="connsiteX1-17" fmla="*/ 0 w 743917"/>
              <a:gd name="connsiteY1-18" fmla="*/ 0 h 772615"/>
              <a:gd name="connsiteX2-19" fmla="*/ 146309 w 743917"/>
              <a:gd name="connsiteY2-20" fmla="*/ 128453 h 772615"/>
              <a:gd name="connsiteX3-21" fmla="*/ 351467 w 743917"/>
              <a:gd name="connsiteY3-22" fmla="*/ 322252 h 772615"/>
              <a:gd name="connsiteX4-23" fmla="*/ 579356 w 743917"/>
              <a:gd name="connsiteY4-24" fmla="*/ 565735 h 772615"/>
              <a:gd name="connsiteX5-25" fmla="*/ 743917 w 743917"/>
              <a:gd name="connsiteY5-26" fmla="*/ 772615 h 772615"/>
              <a:gd name="connsiteX0-27" fmla="*/ 0 w 743917"/>
              <a:gd name="connsiteY0-28" fmla="*/ 0 h 772615"/>
              <a:gd name="connsiteX1-29" fmla="*/ 146309 w 743917"/>
              <a:gd name="connsiteY1-30" fmla="*/ 128453 h 772615"/>
              <a:gd name="connsiteX2-31" fmla="*/ 351467 w 743917"/>
              <a:gd name="connsiteY2-32" fmla="*/ 322252 h 772615"/>
              <a:gd name="connsiteX3-33" fmla="*/ 579356 w 743917"/>
              <a:gd name="connsiteY3-34" fmla="*/ 565735 h 772615"/>
              <a:gd name="connsiteX4-35" fmla="*/ 743917 w 743917"/>
              <a:gd name="connsiteY4-36" fmla="*/ 772615 h 7726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3917" h="772615">
                <a:moveTo>
                  <a:pt x="0" y="0"/>
                </a:moveTo>
                <a:lnTo>
                  <a:pt x="146309" y="128453"/>
                </a:lnTo>
                <a:cubicBezTo>
                  <a:pt x="215187" y="191163"/>
                  <a:pt x="283600" y="255744"/>
                  <a:pt x="351467" y="322252"/>
                </a:cubicBezTo>
                <a:cubicBezTo>
                  <a:pt x="429299" y="398574"/>
                  <a:pt x="505411" y="479933"/>
                  <a:pt x="579356" y="565735"/>
                </a:cubicBezTo>
                <a:lnTo>
                  <a:pt x="743917" y="772615"/>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6" name="任意多边形: 形状 15" descr="11资源 3"/>
          <p:cNvSpPr/>
          <p:nvPr userDrawn="true">
            <p:custDataLst>
              <p:tags r:id="rId7"/>
            </p:custDataLst>
          </p:nvPr>
        </p:nvSpPr>
        <p:spPr>
          <a:xfrm flipV="true">
            <a:off x="0" y="6579653"/>
            <a:ext cx="213714" cy="278347"/>
          </a:xfrm>
          <a:custGeom>
            <a:avLst/>
            <a:gdLst>
              <a:gd name="connsiteX0" fmla="*/ 0 w 213714"/>
              <a:gd name="connsiteY0" fmla="*/ 278347 h 278347"/>
              <a:gd name="connsiteX1" fmla="*/ 173268 w 213714"/>
              <a:gd name="connsiteY1" fmla="*/ 46105 h 278347"/>
              <a:gd name="connsiteX2" fmla="*/ 213714 w 213714"/>
              <a:gd name="connsiteY2" fmla="*/ 0 h 278347"/>
              <a:gd name="connsiteX3" fmla="*/ 0 w 213714"/>
              <a:gd name="connsiteY3" fmla="*/ 0 h 278347"/>
              <a:gd name="connsiteX4" fmla="*/ 0 w 213714"/>
              <a:gd name="connsiteY4" fmla="*/ 278347 h 278347"/>
              <a:gd name="connsiteX0-1" fmla="*/ 0 w 213714"/>
              <a:gd name="connsiteY0-2" fmla="*/ 0 h 278347"/>
              <a:gd name="connsiteX1-3" fmla="*/ 0 w 213714"/>
              <a:gd name="connsiteY1-4" fmla="*/ 278347 h 278347"/>
              <a:gd name="connsiteX2-5" fmla="*/ 173268 w 213714"/>
              <a:gd name="connsiteY2-6" fmla="*/ 46105 h 278347"/>
              <a:gd name="connsiteX3-7" fmla="*/ 213714 w 213714"/>
              <a:gd name="connsiteY3-8" fmla="*/ 0 h 278347"/>
              <a:gd name="connsiteX4-9" fmla="*/ 91440 w 213714"/>
              <a:gd name="connsiteY4-10" fmla="*/ 91440 h 278347"/>
              <a:gd name="connsiteX0-11" fmla="*/ 0 w 213714"/>
              <a:gd name="connsiteY0-12" fmla="*/ 278347 h 278347"/>
              <a:gd name="connsiteX1-13" fmla="*/ 173268 w 213714"/>
              <a:gd name="connsiteY1-14" fmla="*/ 46105 h 278347"/>
              <a:gd name="connsiteX2-15" fmla="*/ 213714 w 213714"/>
              <a:gd name="connsiteY2-16" fmla="*/ 0 h 278347"/>
              <a:gd name="connsiteX3-17" fmla="*/ 91440 w 213714"/>
              <a:gd name="connsiteY3-18" fmla="*/ 91440 h 278347"/>
              <a:gd name="connsiteX0-19" fmla="*/ 0 w 213714"/>
              <a:gd name="connsiteY0-20" fmla="*/ 278347 h 278347"/>
              <a:gd name="connsiteX1-21" fmla="*/ 173268 w 213714"/>
              <a:gd name="connsiteY1-22" fmla="*/ 46105 h 278347"/>
              <a:gd name="connsiteX2-23" fmla="*/ 213714 w 213714"/>
              <a:gd name="connsiteY2-24" fmla="*/ 0 h 278347"/>
            </a:gdLst>
            <a:ahLst/>
            <a:cxnLst>
              <a:cxn ang="0">
                <a:pos x="connsiteX0-1" y="connsiteY0-2"/>
              </a:cxn>
              <a:cxn ang="0">
                <a:pos x="connsiteX1-3" y="connsiteY1-4"/>
              </a:cxn>
              <a:cxn ang="0">
                <a:pos x="connsiteX2-5" y="connsiteY2-6"/>
              </a:cxn>
            </a:cxnLst>
            <a:rect l="l" t="t" r="r" b="b"/>
            <a:pathLst>
              <a:path w="213714" h="278347">
                <a:moveTo>
                  <a:pt x="0" y="278347"/>
                </a:moveTo>
                <a:lnTo>
                  <a:pt x="173268" y="46105"/>
                </a:lnTo>
                <a:lnTo>
                  <a:pt x="213714"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7" name="任意多边形: 形状 16" descr="11资源 3"/>
          <p:cNvSpPr/>
          <p:nvPr userDrawn="true">
            <p:custDataLst>
              <p:tags r:id="rId8"/>
            </p:custDataLst>
          </p:nvPr>
        </p:nvSpPr>
        <p:spPr>
          <a:xfrm flipV="true">
            <a:off x="1" y="0"/>
            <a:ext cx="642825" cy="1121282"/>
          </a:xfrm>
          <a:custGeom>
            <a:avLst/>
            <a:gdLst>
              <a:gd name="connsiteX0" fmla="*/ 0 w 642825"/>
              <a:gd name="connsiteY0" fmla="*/ 1121282 h 1121282"/>
              <a:gd name="connsiteX1" fmla="*/ 642825 w 642825"/>
              <a:gd name="connsiteY1" fmla="*/ 1121282 h 1121282"/>
              <a:gd name="connsiteX2" fmla="*/ 566855 w 642825"/>
              <a:gd name="connsiteY2" fmla="*/ 1023541 h 1121282"/>
              <a:gd name="connsiteX3" fmla="*/ 54965 w 642825"/>
              <a:gd name="connsiteY3" fmla="*/ 133454 h 1121282"/>
              <a:gd name="connsiteX4" fmla="*/ 0 w 642825"/>
              <a:gd name="connsiteY4" fmla="*/ 0 h 1121282"/>
              <a:gd name="connsiteX5" fmla="*/ 0 w 642825"/>
              <a:gd name="connsiteY5" fmla="*/ 1121282 h 1121282"/>
              <a:gd name="connsiteX0-1" fmla="*/ 0 w 642825"/>
              <a:gd name="connsiteY0-2" fmla="*/ 1121282 h 1212722"/>
              <a:gd name="connsiteX1-3" fmla="*/ 642825 w 642825"/>
              <a:gd name="connsiteY1-4" fmla="*/ 1121282 h 1212722"/>
              <a:gd name="connsiteX2-5" fmla="*/ 566855 w 642825"/>
              <a:gd name="connsiteY2-6" fmla="*/ 1023541 h 1212722"/>
              <a:gd name="connsiteX3-7" fmla="*/ 54965 w 642825"/>
              <a:gd name="connsiteY3-8" fmla="*/ 133454 h 1212722"/>
              <a:gd name="connsiteX4-9" fmla="*/ 0 w 642825"/>
              <a:gd name="connsiteY4-10" fmla="*/ 0 h 1212722"/>
              <a:gd name="connsiteX5-11" fmla="*/ 91440 w 642825"/>
              <a:gd name="connsiteY5-12" fmla="*/ 1212722 h 1212722"/>
              <a:gd name="connsiteX0-13" fmla="*/ 0 w 642825"/>
              <a:gd name="connsiteY0-14" fmla="*/ 1121282 h 1121282"/>
              <a:gd name="connsiteX1-15" fmla="*/ 642825 w 642825"/>
              <a:gd name="connsiteY1-16" fmla="*/ 1121282 h 1121282"/>
              <a:gd name="connsiteX2-17" fmla="*/ 566855 w 642825"/>
              <a:gd name="connsiteY2-18" fmla="*/ 1023541 h 1121282"/>
              <a:gd name="connsiteX3-19" fmla="*/ 54965 w 642825"/>
              <a:gd name="connsiteY3-20" fmla="*/ 133454 h 1121282"/>
              <a:gd name="connsiteX4-21" fmla="*/ 0 w 642825"/>
              <a:gd name="connsiteY4-22" fmla="*/ 0 h 1121282"/>
              <a:gd name="connsiteX0-23" fmla="*/ 642825 w 642825"/>
              <a:gd name="connsiteY0-24" fmla="*/ 1121282 h 1121282"/>
              <a:gd name="connsiteX1-25" fmla="*/ 566855 w 642825"/>
              <a:gd name="connsiteY1-26" fmla="*/ 1023541 h 1121282"/>
              <a:gd name="connsiteX2-27" fmla="*/ 54965 w 642825"/>
              <a:gd name="connsiteY2-28" fmla="*/ 133454 h 1121282"/>
              <a:gd name="connsiteX3-29" fmla="*/ 0 w 642825"/>
              <a:gd name="connsiteY3-30" fmla="*/ 0 h 1121282"/>
            </a:gdLst>
            <a:ahLst/>
            <a:cxnLst>
              <a:cxn ang="0">
                <a:pos x="connsiteX0-1" y="connsiteY0-2"/>
              </a:cxn>
              <a:cxn ang="0">
                <a:pos x="connsiteX1-3" y="connsiteY1-4"/>
              </a:cxn>
              <a:cxn ang="0">
                <a:pos x="connsiteX2-5" y="connsiteY2-6"/>
              </a:cxn>
              <a:cxn ang="0">
                <a:pos x="connsiteX3-7" y="connsiteY3-8"/>
              </a:cxn>
            </a:cxnLst>
            <a:rect l="l" t="t" r="r" b="b"/>
            <a:pathLst>
              <a:path w="642825" h="1121282">
                <a:moveTo>
                  <a:pt x="642825" y="1121282"/>
                </a:moveTo>
                <a:lnTo>
                  <a:pt x="566855" y="1023541"/>
                </a:lnTo>
                <a:cubicBezTo>
                  <a:pt x="367069" y="746548"/>
                  <a:pt x="196213" y="447580"/>
                  <a:pt x="54965" y="133454"/>
                </a:cubicBezTo>
                <a:lnTo>
                  <a:pt x="0"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9" name="任意多边形: 形状 18" descr="11资源 3"/>
          <p:cNvSpPr/>
          <p:nvPr userDrawn="true">
            <p:custDataLst>
              <p:tags r:id="rId9"/>
            </p:custDataLst>
          </p:nvPr>
        </p:nvSpPr>
        <p:spPr>
          <a:xfrm flipV="true">
            <a:off x="7784180" y="0"/>
            <a:ext cx="4407820" cy="1915889"/>
          </a:xfrm>
          <a:custGeom>
            <a:avLst/>
            <a:gdLst>
              <a:gd name="connsiteX0" fmla="*/ 0 w 4407820"/>
              <a:gd name="connsiteY0" fmla="*/ 1915889 h 1915889"/>
              <a:gd name="connsiteX1" fmla="*/ 4407820 w 4407820"/>
              <a:gd name="connsiteY1" fmla="*/ 1915889 h 1915889"/>
              <a:gd name="connsiteX2" fmla="*/ 4407820 w 4407820"/>
              <a:gd name="connsiteY2" fmla="*/ 0 h 1915889"/>
              <a:gd name="connsiteX3" fmla="*/ 4345761 w 4407820"/>
              <a:gd name="connsiteY3" fmla="*/ 84583 h 1915889"/>
              <a:gd name="connsiteX4" fmla="*/ 4115624 w 4407820"/>
              <a:gd name="connsiteY4" fmla="*/ 333604 h 1915889"/>
              <a:gd name="connsiteX5" fmla="*/ 2347306 w 4407820"/>
              <a:gd name="connsiteY5" fmla="*/ 976793 h 1915889"/>
              <a:gd name="connsiteX6" fmla="*/ 45073 w 4407820"/>
              <a:gd name="connsiteY6" fmla="*/ 1885695 h 1915889"/>
              <a:gd name="connsiteX7" fmla="*/ 0 w 4407820"/>
              <a:gd name="connsiteY7" fmla="*/ 1915889 h 1915889"/>
              <a:gd name="connsiteX0-1" fmla="*/ 4407820 w 4499260"/>
              <a:gd name="connsiteY0-2" fmla="*/ 1915889 h 2007329"/>
              <a:gd name="connsiteX1-3" fmla="*/ 4407820 w 4499260"/>
              <a:gd name="connsiteY1-4" fmla="*/ 0 h 2007329"/>
              <a:gd name="connsiteX2-5" fmla="*/ 4345761 w 4499260"/>
              <a:gd name="connsiteY2-6" fmla="*/ 84583 h 2007329"/>
              <a:gd name="connsiteX3-7" fmla="*/ 4115624 w 4499260"/>
              <a:gd name="connsiteY3-8" fmla="*/ 333604 h 2007329"/>
              <a:gd name="connsiteX4-9" fmla="*/ 2347306 w 4499260"/>
              <a:gd name="connsiteY4-10" fmla="*/ 976793 h 2007329"/>
              <a:gd name="connsiteX5-11" fmla="*/ 45073 w 4499260"/>
              <a:gd name="connsiteY5-12" fmla="*/ 1885695 h 2007329"/>
              <a:gd name="connsiteX6-13" fmla="*/ 0 w 4499260"/>
              <a:gd name="connsiteY6-14" fmla="*/ 1915889 h 2007329"/>
              <a:gd name="connsiteX7-15" fmla="*/ 4499260 w 4499260"/>
              <a:gd name="connsiteY7-16" fmla="*/ 2007329 h 2007329"/>
              <a:gd name="connsiteX0-17" fmla="*/ 4407820 w 4407820"/>
              <a:gd name="connsiteY0-18" fmla="*/ 1915889 h 1915889"/>
              <a:gd name="connsiteX1-19" fmla="*/ 4407820 w 4407820"/>
              <a:gd name="connsiteY1-20" fmla="*/ 0 h 1915889"/>
              <a:gd name="connsiteX2-21" fmla="*/ 4345761 w 4407820"/>
              <a:gd name="connsiteY2-22" fmla="*/ 84583 h 1915889"/>
              <a:gd name="connsiteX3-23" fmla="*/ 4115624 w 4407820"/>
              <a:gd name="connsiteY3-24" fmla="*/ 333604 h 1915889"/>
              <a:gd name="connsiteX4-25" fmla="*/ 2347306 w 4407820"/>
              <a:gd name="connsiteY4-26" fmla="*/ 976793 h 1915889"/>
              <a:gd name="connsiteX5-27" fmla="*/ 45073 w 4407820"/>
              <a:gd name="connsiteY5-28" fmla="*/ 1885695 h 1915889"/>
              <a:gd name="connsiteX6-29" fmla="*/ 0 w 4407820"/>
              <a:gd name="connsiteY6-30" fmla="*/ 1915889 h 1915889"/>
              <a:gd name="connsiteX0-31" fmla="*/ 4407820 w 4407820"/>
              <a:gd name="connsiteY0-32" fmla="*/ 0 h 1915889"/>
              <a:gd name="connsiteX1-33" fmla="*/ 4345761 w 4407820"/>
              <a:gd name="connsiteY1-34" fmla="*/ 84583 h 1915889"/>
              <a:gd name="connsiteX2-35" fmla="*/ 4115624 w 4407820"/>
              <a:gd name="connsiteY2-36" fmla="*/ 333604 h 1915889"/>
              <a:gd name="connsiteX3-37" fmla="*/ 2347306 w 4407820"/>
              <a:gd name="connsiteY3-38" fmla="*/ 976793 h 1915889"/>
              <a:gd name="connsiteX4-39" fmla="*/ 45073 w 4407820"/>
              <a:gd name="connsiteY4-40" fmla="*/ 1885695 h 1915889"/>
              <a:gd name="connsiteX5-41" fmla="*/ 0 w 4407820"/>
              <a:gd name="connsiteY5-42" fmla="*/ 1915889 h 19158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407820" h="1915889">
                <a:moveTo>
                  <a:pt x="4407820" y="0"/>
                </a:moveTo>
                <a:lnTo>
                  <a:pt x="4345761" y="84583"/>
                </a:lnTo>
                <a:cubicBezTo>
                  <a:pt x="4276976" y="171337"/>
                  <a:pt x="4200401" y="254527"/>
                  <a:pt x="4115624" y="333604"/>
                </a:cubicBezTo>
                <a:cubicBezTo>
                  <a:pt x="3600469" y="814335"/>
                  <a:pt x="2992911" y="816751"/>
                  <a:pt x="2347306" y="976793"/>
                </a:cubicBezTo>
                <a:cubicBezTo>
                  <a:pt x="1538790" y="1176997"/>
                  <a:pt x="740465" y="1441067"/>
                  <a:pt x="45073" y="1885695"/>
                </a:cubicBezTo>
                <a:lnTo>
                  <a:pt x="0" y="1915889"/>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21" name="任意多边形: 形状 20" descr="11资源 3"/>
          <p:cNvSpPr/>
          <p:nvPr userDrawn="true">
            <p:custDataLst>
              <p:tags r:id="rId10"/>
            </p:custDataLst>
          </p:nvPr>
        </p:nvSpPr>
        <p:spPr>
          <a:xfrm flipV="true">
            <a:off x="10708988" y="5116244"/>
            <a:ext cx="1483013" cy="1741756"/>
          </a:xfrm>
          <a:custGeom>
            <a:avLst/>
            <a:gdLst>
              <a:gd name="connsiteX0" fmla="*/ 1483013 w 1483013"/>
              <a:gd name="connsiteY0" fmla="*/ 1741756 h 1741756"/>
              <a:gd name="connsiteX1" fmla="*/ 1483013 w 1483013"/>
              <a:gd name="connsiteY1" fmla="*/ 0 h 1741756"/>
              <a:gd name="connsiteX2" fmla="*/ 0 w 1483013"/>
              <a:gd name="connsiteY2" fmla="*/ 0 h 1741756"/>
              <a:gd name="connsiteX3" fmla="*/ 78390 w 1483013"/>
              <a:gd name="connsiteY3" fmla="*/ 59564 h 1741756"/>
              <a:gd name="connsiteX4" fmla="*/ 653920 w 1483013"/>
              <a:gd name="connsiteY4" fmla="*/ 565637 h 1741756"/>
              <a:gd name="connsiteX5" fmla="*/ 1413669 w 1483013"/>
              <a:gd name="connsiteY5" fmla="*/ 1599090 h 1741756"/>
              <a:gd name="connsiteX6" fmla="*/ 1483013 w 1483013"/>
              <a:gd name="connsiteY6" fmla="*/ 1741756 h 1741756"/>
              <a:gd name="connsiteX0-1" fmla="*/ 1483013 w 1574453"/>
              <a:gd name="connsiteY0-2" fmla="*/ 0 h 1741756"/>
              <a:gd name="connsiteX1-3" fmla="*/ 0 w 1574453"/>
              <a:gd name="connsiteY1-4" fmla="*/ 0 h 1741756"/>
              <a:gd name="connsiteX2-5" fmla="*/ 78390 w 1574453"/>
              <a:gd name="connsiteY2-6" fmla="*/ 59564 h 1741756"/>
              <a:gd name="connsiteX3-7" fmla="*/ 653920 w 1574453"/>
              <a:gd name="connsiteY3-8" fmla="*/ 565637 h 1741756"/>
              <a:gd name="connsiteX4-9" fmla="*/ 1413669 w 1574453"/>
              <a:gd name="connsiteY4-10" fmla="*/ 1599090 h 1741756"/>
              <a:gd name="connsiteX5-11" fmla="*/ 1483013 w 1574453"/>
              <a:gd name="connsiteY5-12" fmla="*/ 1741756 h 1741756"/>
              <a:gd name="connsiteX6-13" fmla="*/ 1574453 w 1574453"/>
              <a:gd name="connsiteY6-14" fmla="*/ 91440 h 1741756"/>
              <a:gd name="connsiteX0-15" fmla="*/ 1483013 w 1483013"/>
              <a:gd name="connsiteY0-16" fmla="*/ 0 h 1741756"/>
              <a:gd name="connsiteX1-17" fmla="*/ 0 w 1483013"/>
              <a:gd name="connsiteY1-18" fmla="*/ 0 h 1741756"/>
              <a:gd name="connsiteX2-19" fmla="*/ 78390 w 1483013"/>
              <a:gd name="connsiteY2-20" fmla="*/ 59564 h 1741756"/>
              <a:gd name="connsiteX3-21" fmla="*/ 653920 w 1483013"/>
              <a:gd name="connsiteY3-22" fmla="*/ 565637 h 1741756"/>
              <a:gd name="connsiteX4-23" fmla="*/ 1413669 w 1483013"/>
              <a:gd name="connsiteY4-24" fmla="*/ 1599090 h 1741756"/>
              <a:gd name="connsiteX5-25" fmla="*/ 1483013 w 1483013"/>
              <a:gd name="connsiteY5-26" fmla="*/ 1741756 h 1741756"/>
              <a:gd name="connsiteX0-27" fmla="*/ 0 w 1483013"/>
              <a:gd name="connsiteY0-28" fmla="*/ 0 h 1741756"/>
              <a:gd name="connsiteX1-29" fmla="*/ 78390 w 1483013"/>
              <a:gd name="connsiteY1-30" fmla="*/ 59564 h 1741756"/>
              <a:gd name="connsiteX2-31" fmla="*/ 653920 w 1483013"/>
              <a:gd name="connsiteY2-32" fmla="*/ 565637 h 1741756"/>
              <a:gd name="connsiteX3-33" fmla="*/ 1413669 w 1483013"/>
              <a:gd name="connsiteY3-34" fmla="*/ 1599090 h 1741756"/>
              <a:gd name="connsiteX4-35" fmla="*/ 1483013 w 1483013"/>
              <a:gd name="connsiteY4-36" fmla="*/ 1741756 h 17417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83013" h="1741756">
                <a:moveTo>
                  <a:pt x="0" y="0"/>
                </a:moveTo>
                <a:lnTo>
                  <a:pt x="78390" y="59564"/>
                </a:lnTo>
                <a:cubicBezTo>
                  <a:pt x="273438" y="213176"/>
                  <a:pt x="465946" y="381400"/>
                  <a:pt x="653920" y="565637"/>
                </a:cubicBezTo>
                <a:cubicBezTo>
                  <a:pt x="941393" y="847372"/>
                  <a:pt x="1203462" y="1203542"/>
                  <a:pt x="1413669" y="1599090"/>
                </a:cubicBezTo>
                <a:lnTo>
                  <a:pt x="1483013" y="1741756"/>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22" name="任意多边形: 形状 21" descr="11资源 3"/>
          <p:cNvSpPr/>
          <p:nvPr userDrawn="true">
            <p:custDataLst>
              <p:tags r:id="rId11"/>
            </p:custDataLst>
          </p:nvPr>
        </p:nvSpPr>
        <p:spPr>
          <a:xfrm flipV="true">
            <a:off x="1" y="5501975"/>
            <a:ext cx="909153" cy="1356025"/>
          </a:xfrm>
          <a:custGeom>
            <a:avLst/>
            <a:gdLst>
              <a:gd name="connsiteX0" fmla="*/ 0 w 909153"/>
              <a:gd name="connsiteY0" fmla="*/ 1356025 h 1356025"/>
              <a:gd name="connsiteX1" fmla="*/ 80501 w 909153"/>
              <a:gd name="connsiteY1" fmla="*/ 1174962 h 1356025"/>
              <a:gd name="connsiteX2" fmla="*/ 856034 w 909153"/>
              <a:gd name="connsiteY2" fmla="*/ 51447 h 1356025"/>
              <a:gd name="connsiteX3" fmla="*/ 909153 w 909153"/>
              <a:gd name="connsiteY3" fmla="*/ 0 h 1356025"/>
              <a:gd name="connsiteX4" fmla="*/ 0 w 909153"/>
              <a:gd name="connsiteY4" fmla="*/ 0 h 1356025"/>
              <a:gd name="connsiteX5" fmla="*/ 0 w 909153"/>
              <a:gd name="connsiteY5" fmla="*/ 1356025 h 1356025"/>
              <a:gd name="connsiteX0-1" fmla="*/ 0 w 909153"/>
              <a:gd name="connsiteY0-2" fmla="*/ 0 h 1356025"/>
              <a:gd name="connsiteX1-3" fmla="*/ 0 w 909153"/>
              <a:gd name="connsiteY1-4" fmla="*/ 1356025 h 1356025"/>
              <a:gd name="connsiteX2-5" fmla="*/ 80501 w 909153"/>
              <a:gd name="connsiteY2-6" fmla="*/ 1174962 h 1356025"/>
              <a:gd name="connsiteX3-7" fmla="*/ 856034 w 909153"/>
              <a:gd name="connsiteY3-8" fmla="*/ 51447 h 1356025"/>
              <a:gd name="connsiteX4-9" fmla="*/ 909153 w 909153"/>
              <a:gd name="connsiteY4-10" fmla="*/ 0 h 1356025"/>
              <a:gd name="connsiteX5-11" fmla="*/ 91440 w 909153"/>
              <a:gd name="connsiteY5-12" fmla="*/ 91440 h 1356025"/>
              <a:gd name="connsiteX0-13" fmla="*/ 0 w 909153"/>
              <a:gd name="connsiteY0-14" fmla="*/ 0 h 1356025"/>
              <a:gd name="connsiteX1-15" fmla="*/ 0 w 909153"/>
              <a:gd name="connsiteY1-16" fmla="*/ 1356025 h 1356025"/>
              <a:gd name="connsiteX2-17" fmla="*/ 80501 w 909153"/>
              <a:gd name="connsiteY2-18" fmla="*/ 1174962 h 1356025"/>
              <a:gd name="connsiteX3-19" fmla="*/ 856034 w 909153"/>
              <a:gd name="connsiteY3-20" fmla="*/ 51447 h 1356025"/>
              <a:gd name="connsiteX4-21" fmla="*/ 909153 w 909153"/>
              <a:gd name="connsiteY4-22" fmla="*/ 0 h 1356025"/>
              <a:gd name="connsiteX0-23" fmla="*/ 0 w 909153"/>
              <a:gd name="connsiteY0-24" fmla="*/ 1356025 h 1356025"/>
              <a:gd name="connsiteX1-25" fmla="*/ 80501 w 909153"/>
              <a:gd name="connsiteY1-26" fmla="*/ 1174962 h 1356025"/>
              <a:gd name="connsiteX2-27" fmla="*/ 856034 w 909153"/>
              <a:gd name="connsiteY2-28" fmla="*/ 51447 h 1356025"/>
              <a:gd name="connsiteX3-29" fmla="*/ 909153 w 909153"/>
              <a:gd name="connsiteY3-30" fmla="*/ 0 h 1356025"/>
            </a:gdLst>
            <a:ahLst/>
            <a:cxnLst>
              <a:cxn ang="0">
                <a:pos x="connsiteX0-1" y="connsiteY0-2"/>
              </a:cxn>
              <a:cxn ang="0">
                <a:pos x="connsiteX1-3" y="connsiteY1-4"/>
              </a:cxn>
              <a:cxn ang="0">
                <a:pos x="connsiteX2-5" y="connsiteY2-6"/>
              </a:cxn>
              <a:cxn ang="0">
                <a:pos x="connsiteX3-7" y="connsiteY3-8"/>
              </a:cxn>
            </a:cxnLst>
            <a:rect l="l" t="t" r="r" b="b"/>
            <a:pathLst>
              <a:path w="909153" h="1356025">
                <a:moveTo>
                  <a:pt x="0" y="1356025"/>
                </a:moveTo>
                <a:lnTo>
                  <a:pt x="80501" y="1174962"/>
                </a:lnTo>
                <a:cubicBezTo>
                  <a:pt x="280237" y="765458"/>
                  <a:pt x="538214" y="385566"/>
                  <a:pt x="856034" y="51447"/>
                </a:cubicBezTo>
                <a:lnTo>
                  <a:pt x="909153"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23" name="任意多边形: 形状 22" descr="11资源 3"/>
          <p:cNvSpPr/>
          <p:nvPr userDrawn="true">
            <p:custDataLst>
              <p:tags r:id="rId12"/>
            </p:custDataLst>
          </p:nvPr>
        </p:nvSpPr>
        <p:spPr>
          <a:xfrm flipV="true">
            <a:off x="1" y="0"/>
            <a:ext cx="1191877" cy="3239874"/>
          </a:xfrm>
          <a:custGeom>
            <a:avLst/>
            <a:gdLst>
              <a:gd name="connsiteX0" fmla="*/ 0 w 1191877"/>
              <a:gd name="connsiteY0" fmla="*/ 3239874 h 3239874"/>
              <a:gd name="connsiteX1" fmla="*/ 1191877 w 1191877"/>
              <a:gd name="connsiteY1" fmla="*/ 3239874 h 3239874"/>
              <a:gd name="connsiteX2" fmla="*/ 1133123 w 1191877"/>
              <a:gd name="connsiteY2" fmla="*/ 3174766 h 3239874"/>
              <a:gd name="connsiteX3" fmla="*/ 6086 w 1191877"/>
              <a:gd name="connsiteY3" fmla="*/ 216203 h 3239874"/>
              <a:gd name="connsiteX4" fmla="*/ 0 w 1191877"/>
              <a:gd name="connsiteY4" fmla="*/ 0 h 3239874"/>
              <a:gd name="connsiteX5" fmla="*/ 0 w 1191877"/>
              <a:gd name="connsiteY5" fmla="*/ 3239874 h 3239874"/>
              <a:gd name="connsiteX0-1" fmla="*/ 0 w 1191877"/>
              <a:gd name="connsiteY0-2" fmla="*/ 3239874 h 3331314"/>
              <a:gd name="connsiteX1-3" fmla="*/ 1191877 w 1191877"/>
              <a:gd name="connsiteY1-4" fmla="*/ 3239874 h 3331314"/>
              <a:gd name="connsiteX2-5" fmla="*/ 1133123 w 1191877"/>
              <a:gd name="connsiteY2-6" fmla="*/ 3174766 h 3331314"/>
              <a:gd name="connsiteX3-7" fmla="*/ 6086 w 1191877"/>
              <a:gd name="connsiteY3-8" fmla="*/ 216203 h 3331314"/>
              <a:gd name="connsiteX4-9" fmla="*/ 0 w 1191877"/>
              <a:gd name="connsiteY4-10" fmla="*/ 0 h 3331314"/>
              <a:gd name="connsiteX5-11" fmla="*/ 91440 w 1191877"/>
              <a:gd name="connsiteY5-12" fmla="*/ 3331314 h 3331314"/>
              <a:gd name="connsiteX0-13" fmla="*/ 0 w 1191877"/>
              <a:gd name="connsiteY0-14" fmla="*/ 3239874 h 3239874"/>
              <a:gd name="connsiteX1-15" fmla="*/ 1191877 w 1191877"/>
              <a:gd name="connsiteY1-16" fmla="*/ 3239874 h 3239874"/>
              <a:gd name="connsiteX2-17" fmla="*/ 1133123 w 1191877"/>
              <a:gd name="connsiteY2-18" fmla="*/ 3174766 h 3239874"/>
              <a:gd name="connsiteX3-19" fmla="*/ 6086 w 1191877"/>
              <a:gd name="connsiteY3-20" fmla="*/ 216203 h 3239874"/>
              <a:gd name="connsiteX4-21" fmla="*/ 0 w 1191877"/>
              <a:gd name="connsiteY4-22" fmla="*/ 0 h 3239874"/>
              <a:gd name="connsiteX0-23" fmla="*/ 1191877 w 1191877"/>
              <a:gd name="connsiteY0-24" fmla="*/ 3239874 h 3239874"/>
              <a:gd name="connsiteX1-25" fmla="*/ 1133123 w 1191877"/>
              <a:gd name="connsiteY1-26" fmla="*/ 3174766 h 3239874"/>
              <a:gd name="connsiteX2-27" fmla="*/ 6086 w 1191877"/>
              <a:gd name="connsiteY2-28" fmla="*/ 216203 h 3239874"/>
              <a:gd name="connsiteX3-29" fmla="*/ 0 w 1191877"/>
              <a:gd name="connsiteY3-30" fmla="*/ 0 h 3239874"/>
            </a:gdLst>
            <a:ahLst/>
            <a:cxnLst>
              <a:cxn ang="0">
                <a:pos x="connsiteX0-1" y="connsiteY0-2"/>
              </a:cxn>
              <a:cxn ang="0">
                <a:pos x="connsiteX1-3" y="connsiteY1-4"/>
              </a:cxn>
              <a:cxn ang="0">
                <a:pos x="connsiteX2-5" y="connsiteY2-6"/>
              </a:cxn>
              <a:cxn ang="0">
                <a:pos x="connsiteX3-7" y="connsiteY3-8"/>
              </a:cxn>
            </a:cxnLst>
            <a:rect l="l" t="t" r="r" b="b"/>
            <a:pathLst>
              <a:path w="1191877" h="3239874">
                <a:moveTo>
                  <a:pt x="1191877" y="3239874"/>
                </a:moveTo>
                <a:lnTo>
                  <a:pt x="1133123" y="3174766"/>
                </a:lnTo>
                <a:cubicBezTo>
                  <a:pt x="452168" y="2361372"/>
                  <a:pt x="68687" y="1296664"/>
                  <a:pt x="6086" y="216203"/>
                </a:cubicBezTo>
                <a:lnTo>
                  <a:pt x="0" y="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25" name="任意多边形: 形状 24" descr="11资源 3"/>
          <p:cNvSpPr/>
          <p:nvPr userDrawn="true">
            <p:custDataLst>
              <p:tags r:id="rId13"/>
            </p:custDataLst>
          </p:nvPr>
        </p:nvSpPr>
        <p:spPr>
          <a:xfrm flipV="true">
            <a:off x="7357920" y="0"/>
            <a:ext cx="4832913" cy="6858000"/>
          </a:xfrm>
          <a:custGeom>
            <a:avLst/>
            <a:gdLst>
              <a:gd name="connsiteX0" fmla="*/ 0 w 4834081"/>
              <a:gd name="connsiteY0" fmla="*/ 6858000 h 6858000"/>
              <a:gd name="connsiteX1" fmla="*/ 4834081 w 4834081"/>
              <a:gd name="connsiteY1" fmla="*/ 6858000 h 6858000"/>
              <a:gd name="connsiteX2" fmla="*/ 4834081 w 4834081"/>
              <a:gd name="connsiteY2" fmla="*/ 0 h 6858000"/>
              <a:gd name="connsiteX3" fmla="*/ 2714087 w 4834081"/>
              <a:gd name="connsiteY3" fmla="*/ 0 h 6858000"/>
              <a:gd name="connsiteX4" fmla="*/ 2747729 w 4834081"/>
              <a:gd name="connsiteY4" fmla="*/ 22145 h 6858000"/>
              <a:gd name="connsiteX5" fmla="*/ 3651083 w 4834081"/>
              <a:gd name="connsiteY5" fmla="*/ 763123 h 6858000"/>
              <a:gd name="connsiteX6" fmla="*/ 4152348 w 4834081"/>
              <a:gd name="connsiteY6" fmla="*/ 5156741 h 6858000"/>
              <a:gd name="connsiteX7" fmla="*/ 2502401 w 4834081"/>
              <a:gd name="connsiteY7" fmla="*/ 5757051 h 6858000"/>
              <a:gd name="connsiteX8" fmla="*/ 38656 w 4834081"/>
              <a:gd name="connsiteY8" fmla="*/ 6826700 h 6858000"/>
              <a:gd name="connsiteX9" fmla="*/ 0 w 4834081"/>
              <a:gd name="connsiteY9" fmla="*/ 6858000 h 6858000"/>
              <a:gd name="connsiteX0-1" fmla="*/ 4834081 w 4925521"/>
              <a:gd name="connsiteY0-2" fmla="*/ 0 h 6858000"/>
              <a:gd name="connsiteX1-3" fmla="*/ 2714087 w 4925521"/>
              <a:gd name="connsiteY1-4" fmla="*/ 0 h 6858000"/>
              <a:gd name="connsiteX2-5" fmla="*/ 2747729 w 4925521"/>
              <a:gd name="connsiteY2-6" fmla="*/ 22145 h 6858000"/>
              <a:gd name="connsiteX3-7" fmla="*/ 3651083 w 4925521"/>
              <a:gd name="connsiteY3-8" fmla="*/ 763123 h 6858000"/>
              <a:gd name="connsiteX4-9" fmla="*/ 4152348 w 4925521"/>
              <a:gd name="connsiteY4-10" fmla="*/ 5156741 h 6858000"/>
              <a:gd name="connsiteX5-11" fmla="*/ 2502401 w 4925521"/>
              <a:gd name="connsiteY5-12" fmla="*/ 5757051 h 6858000"/>
              <a:gd name="connsiteX6-13" fmla="*/ 38656 w 4925521"/>
              <a:gd name="connsiteY6-14" fmla="*/ 6826700 h 6858000"/>
              <a:gd name="connsiteX7-15" fmla="*/ 0 w 4925521"/>
              <a:gd name="connsiteY7-16" fmla="*/ 6858000 h 6858000"/>
              <a:gd name="connsiteX8-17" fmla="*/ 4834081 w 4925521"/>
              <a:gd name="connsiteY8-18" fmla="*/ 6858000 h 6858000"/>
              <a:gd name="connsiteX9-19" fmla="*/ 4925521 w 4925521"/>
              <a:gd name="connsiteY9-20" fmla="*/ 91440 h 6858000"/>
              <a:gd name="connsiteX0-21" fmla="*/ 4834081 w 4834081"/>
              <a:gd name="connsiteY0-22" fmla="*/ 0 h 6858000"/>
              <a:gd name="connsiteX1-23" fmla="*/ 2714087 w 4834081"/>
              <a:gd name="connsiteY1-24" fmla="*/ 0 h 6858000"/>
              <a:gd name="connsiteX2-25" fmla="*/ 2747729 w 4834081"/>
              <a:gd name="connsiteY2-26" fmla="*/ 22145 h 6858000"/>
              <a:gd name="connsiteX3-27" fmla="*/ 3651083 w 4834081"/>
              <a:gd name="connsiteY3-28" fmla="*/ 763123 h 6858000"/>
              <a:gd name="connsiteX4-29" fmla="*/ 4152348 w 4834081"/>
              <a:gd name="connsiteY4-30" fmla="*/ 5156741 h 6858000"/>
              <a:gd name="connsiteX5-31" fmla="*/ 2502401 w 4834081"/>
              <a:gd name="connsiteY5-32" fmla="*/ 5757051 h 6858000"/>
              <a:gd name="connsiteX6-33" fmla="*/ 38656 w 4834081"/>
              <a:gd name="connsiteY6-34" fmla="*/ 6826700 h 6858000"/>
              <a:gd name="connsiteX7-35" fmla="*/ 0 w 4834081"/>
              <a:gd name="connsiteY7-36" fmla="*/ 6858000 h 6858000"/>
              <a:gd name="connsiteX8-37" fmla="*/ 4834081 w 4834081"/>
              <a:gd name="connsiteY8-38" fmla="*/ 6858000 h 6858000"/>
              <a:gd name="connsiteX0-39" fmla="*/ 4834081 w 4834081"/>
              <a:gd name="connsiteY0-40" fmla="*/ 0 h 6858000"/>
              <a:gd name="connsiteX1-41" fmla="*/ 2714087 w 4834081"/>
              <a:gd name="connsiteY1-42" fmla="*/ 0 h 6858000"/>
              <a:gd name="connsiteX2-43" fmla="*/ 2747729 w 4834081"/>
              <a:gd name="connsiteY2-44" fmla="*/ 22145 h 6858000"/>
              <a:gd name="connsiteX3-45" fmla="*/ 3651083 w 4834081"/>
              <a:gd name="connsiteY3-46" fmla="*/ 763123 h 6858000"/>
              <a:gd name="connsiteX4-47" fmla="*/ 4152348 w 4834081"/>
              <a:gd name="connsiteY4-48" fmla="*/ 5156741 h 6858000"/>
              <a:gd name="connsiteX5-49" fmla="*/ 2502401 w 4834081"/>
              <a:gd name="connsiteY5-50" fmla="*/ 5757051 h 6858000"/>
              <a:gd name="connsiteX6-51" fmla="*/ 38656 w 4834081"/>
              <a:gd name="connsiteY6-52" fmla="*/ 6826700 h 6858000"/>
              <a:gd name="connsiteX7-53" fmla="*/ 0 w 4834081"/>
              <a:gd name="connsiteY7-54" fmla="*/ 6858000 h 6858000"/>
              <a:gd name="connsiteX0-55" fmla="*/ 2714087 w 4832913"/>
              <a:gd name="connsiteY0-56" fmla="*/ 0 h 6858000"/>
              <a:gd name="connsiteX1-57" fmla="*/ 2747729 w 4832913"/>
              <a:gd name="connsiteY1-58" fmla="*/ 22145 h 6858000"/>
              <a:gd name="connsiteX2-59" fmla="*/ 3651083 w 4832913"/>
              <a:gd name="connsiteY2-60" fmla="*/ 763123 h 6858000"/>
              <a:gd name="connsiteX3-61" fmla="*/ 4152348 w 4832913"/>
              <a:gd name="connsiteY3-62" fmla="*/ 5156741 h 6858000"/>
              <a:gd name="connsiteX4-63" fmla="*/ 2502401 w 4832913"/>
              <a:gd name="connsiteY4-64" fmla="*/ 5757051 h 6858000"/>
              <a:gd name="connsiteX5-65" fmla="*/ 38656 w 4832913"/>
              <a:gd name="connsiteY5-66" fmla="*/ 6826700 h 6858000"/>
              <a:gd name="connsiteX6-67" fmla="*/ 0 w 4832913"/>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832913" h="6858000">
                <a:moveTo>
                  <a:pt x="2714087" y="0"/>
                </a:moveTo>
                <a:lnTo>
                  <a:pt x="2747729" y="22145"/>
                </a:lnTo>
                <a:cubicBezTo>
                  <a:pt x="3054852" y="231662"/>
                  <a:pt x="3358836" y="476632"/>
                  <a:pt x="3651083" y="763123"/>
                </a:cubicBezTo>
                <a:cubicBezTo>
                  <a:pt x="4724273" y="1814572"/>
                  <a:pt x="5417589" y="3976654"/>
                  <a:pt x="4152348" y="5156741"/>
                </a:cubicBezTo>
                <a:cubicBezTo>
                  <a:pt x="3671616" y="5605463"/>
                  <a:pt x="3104523" y="5607879"/>
                  <a:pt x="2502401" y="5757051"/>
                </a:cubicBezTo>
                <a:cubicBezTo>
                  <a:pt x="1622545" y="5974769"/>
                  <a:pt x="755174" y="6273867"/>
                  <a:pt x="38656" y="6826700"/>
                </a:cubicBezTo>
                <a:lnTo>
                  <a:pt x="0" y="685800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26" name="任意多边形: 形状 25" descr="11资源 3"/>
          <p:cNvSpPr/>
          <p:nvPr userDrawn="true">
            <p:custDataLst>
              <p:tags r:id="rId14"/>
            </p:custDataLst>
          </p:nvPr>
        </p:nvSpPr>
        <p:spPr>
          <a:xfrm flipV="true">
            <a:off x="1" y="3444148"/>
            <a:ext cx="1511261" cy="3413852"/>
          </a:xfrm>
          <a:custGeom>
            <a:avLst/>
            <a:gdLst>
              <a:gd name="connsiteX0" fmla="*/ 0 w 1511261"/>
              <a:gd name="connsiteY0" fmla="*/ 3413852 h 3413852"/>
              <a:gd name="connsiteX1" fmla="*/ 7218 w 1511261"/>
              <a:gd name="connsiteY1" fmla="*/ 3186046 h 3413852"/>
              <a:gd name="connsiteX2" fmla="*/ 1440230 w 1511261"/>
              <a:gd name="connsiteY2" fmla="*/ 58194 h 3413852"/>
              <a:gd name="connsiteX3" fmla="*/ 1511261 w 1511261"/>
              <a:gd name="connsiteY3" fmla="*/ 0 h 3413852"/>
              <a:gd name="connsiteX4" fmla="*/ 0 w 1511261"/>
              <a:gd name="connsiteY4" fmla="*/ 0 h 3413852"/>
              <a:gd name="connsiteX5" fmla="*/ 0 w 1511261"/>
              <a:gd name="connsiteY5" fmla="*/ 3413852 h 3413852"/>
              <a:gd name="connsiteX0-1" fmla="*/ 0 w 1511261"/>
              <a:gd name="connsiteY0-2" fmla="*/ 0 h 3413852"/>
              <a:gd name="connsiteX1-3" fmla="*/ 0 w 1511261"/>
              <a:gd name="connsiteY1-4" fmla="*/ 3413852 h 3413852"/>
              <a:gd name="connsiteX2-5" fmla="*/ 7218 w 1511261"/>
              <a:gd name="connsiteY2-6" fmla="*/ 3186046 h 3413852"/>
              <a:gd name="connsiteX3-7" fmla="*/ 1440230 w 1511261"/>
              <a:gd name="connsiteY3-8" fmla="*/ 58194 h 3413852"/>
              <a:gd name="connsiteX4-9" fmla="*/ 1511261 w 1511261"/>
              <a:gd name="connsiteY4-10" fmla="*/ 0 h 3413852"/>
              <a:gd name="connsiteX5-11" fmla="*/ 91440 w 1511261"/>
              <a:gd name="connsiteY5-12" fmla="*/ 91440 h 3413852"/>
              <a:gd name="connsiteX0-13" fmla="*/ 0 w 1511261"/>
              <a:gd name="connsiteY0-14" fmla="*/ 0 h 3413852"/>
              <a:gd name="connsiteX1-15" fmla="*/ 0 w 1511261"/>
              <a:gd name="connsiteY1-16" fmla="*/ 3413852 h 3413852"/>
              <a:gd name="connsiteX2-17" fmla="*/ 7218 w 1511261"/>
              <a:gd name="connsiteY2-18" fmla="*/ 3186046 h 3413852"/>
              <a:gd name="connsiteX3-19" fmla="*/ 1440230 w 1511261"/>
              <a:gd name="connsiteY3-20" fmla="*/ 58194 h 3413852"/>
              <a:gd name="connsiteX4-21" fmla="*/ 1511261 w 1511261"/>
              <a:gd name="connsiteY4-22" fmla="*/ 0 h 3413852"/>
              <a:gd name="connsiteX0-23" fmla="*/ 0 w 1511261"/>
              <a:gd name="connsiteY0-24" fmla="*/ 3413852 h 3413852"/>
              <a:gd name="connsiteX1-25" fmla="*/ 7218 w 1511261"/>
              <a:gd name="connsiteY1-26" fmla="*/ 3186046 h 3413852"/>
              <a:gd name="connsiteX2-27" fmla="*/ 1440230 w 1511261"/>
              <a:gd name="connsiteY2-28" fmla="*/ 58194 h 3413852"/>
              <a:gd name="connsiteX3-29" fmla="*/ 1511261 w 1511261"/>
              <a:gd name="connsiteY3-30" fmla="*/ 0 h 3413852"/>
            </a:gdLst>
            <a:ahLst/>
            <a:cxnLst>
              <a:cxn ang="0">
                <a:pos x="connsiteX0-1" y="connsiteY0-2"/>
              </a:cxn>
              <a:cxn ang="0">
                <a:pos x="connsiteX1-3" y="connsiteY1-4"/>
              </a:cxn>
              <a:cxn ang="0">
                <a:pos x="connsiteX2-5" y="connsiteY2-6"/>
              </a:cxn>
              <a:cxn ang="0">
                <a:pos x="connsiteX3-7" y="connsiteY3-8"/>
              </a:cxn>
            </a:cxnLst>
            <a:rect l="l" t="t" r="r" b="b"/>
            <a:pathLst>
              <a:path w="1511261" h="3413852">
                <a:moveTo>
                  <a:pt x="0" y="3413852"/>
                </a:moveTo>
                <a:lnTo>
                  <a:pt x="7218" y="3186046"/>
                </a:lnTo>
                <a:cubicBezTo>
                  <a:pt x="80574" y="2000973"/>
                  <a:pt x="547860" y="853845"/>
                  <a:pt x="1440230" y="58194"/>
                </a:cubicBezTo>
                <a:lnTo>
                  <a:pt x="1511261" y="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27" name="任意多边形: 形状 26" descr="11资源 3"/>
          <p:cNvSpPr/>
          <p:nvPr userDrawn="true">
            <p:custDataLst>
              <p:tags r:id="rId15"/>
            </p:custDataLst>
          </p:nvPr>
        </p:nvSpPr>
        <p:spPr>
          <a:xfrm flipV="true">
            <a:off x="430453" y="0"/>
            <a:ext cx="1736616" cy="6858000"/>
          </a:xfrm>
          <a:custGeom>
            <a:avLst/>
            <a:gdLst>
              <a:gd name="connsiteX0" fmla="*/ 0 w 2167067"/>
              <a:gd name="connsiteY0" fmla="*/ 6858000 h 6858000"/>
              <a:gd name="connsiteX1" fmla="*/ 1766931 w 2167067"/>
              <a:gd name="connsiteY1" fmla="*/ 6858000 h 6858000"/>
              <a:gd name="connsiteX2" fmla="*/ 1683789 w 2167067"/>
              <a:gd name="connsiteY2" fmla="*/ 6778882 h 6858000"/>
              <a:gd name="connsiteX3" fmla="*/ 2006696 w 2167067"/>
              <a:gd name="connsiteY3" fmla="*/ 110340 h 6858000"/>
              <a:gd name="connsiteX4" fmla="*/ 2167067 w 2167067"/>
              <a:gd name="connsiteY4" fmla="*/ 0 h 6858000"/>
              <a:gd name="connsiteX5" fmla="*/ 0 w 2167067"/>
              <a:gd name="connsiteY5" fmla="*/ 0 h 6858000"/>
              <a:gd name="connsiteX6" fmla="*/ 0 w 2167067"/>
              <a:gd name="connsiteY6" fmla="*/ 6858000 h 6858000"/>
              <a:gd name="connsiteX0-1" fmla="*/ 0 w 2167067"/>
              <a:gd name="connsiteY0-2" fmla="*/ 6858000 h 6949440"/>
              <a:gd name="connsiteX1-3" fmla="*/ 1766931 w 2167067"/>
              <a:gd name="connsiteY1-4" fmla="*/ 6858000 h 6949440"/>
              <a:gd name="connsiteX2-5" fmla="*/ 1683789 w 2167067"/>
              <a:gd name="connsiteY2-6" fmla="*/ 6778882 h 6949440"/>
              <a:gd name="connsiteX3-7" fmla="*/ 2006696 w 2167067"/>
              <a:gd name="connsiteY3-8" fmla="*/ 110340 h 6949440"/>
              <a:gd name="connsiteX4-9" fmla="*/ 2167067 w 2167067"/>
              <a:gd name="connsiteY4-10" fmla="*/ 0 h 6949440"/>
              <a:gd name="connsiteX5-11" fmla="*/ 0 w 2167067"/>
              <a:gd name="connsiteY5-12" fmla="*/ 0 h 6949440"/>
              <a:gd name="connsiteX6-13" fmla="*/ 91440 w 2167067"/>
              <a:gd name="connsiteY6-14" fmla="*/ 6949440 h 6949440"/>
              <a:gd name="connsiteX0-15" fmla="*/ 0 w 2167067"/>
              <a:gd name="connsiteY0-16" fmla="*/ 6858000 h 6858000"/>
              <a:gd name="connsiteX1-17" fmla="*/ 1766931 w 2167067"/>
              <a:gd name="connsiteY1-18" fmla="*/ 6858000 h 6858000"/>
              <a:gd name="connsiteX2-19" fmla="*/ 1683789 w 2167067"/>
              <a:gd name="connsiteY2-20" fmla="*/ 6778882 h 6858000"/>
              <a:gd name="connsiteX3-21" fmla="*/ 2006696 w 2167067"/>
              <a:gd name="connsiteY3-22" fmla="*/ 110340 h 6858000"/>
              <a:gd name="connsiteX4-23" fmla="*/ 2167067 w 2167067"/>
              <a:gd name="connsiteY4-24" fmla="*/ 0 h 6858000"/>
              <a:gd name="connsiteX5-25" fmla="*/ 0 w 2167067"/>
              <a:gd name="connsiteY5-26" fmla="*/ 0 h 6858000"/>
              <a:gd name="connsiteX0-27" fmla="*/ 1766931 w 2167067"/>
              <a:gd name="connsiteY0-28" fmla="*/ 6858000 h 6858000"/>
              <a:gd name="connsiteX1-29" fmla="*/ 1683789 w 2167067"/>
              <a:gd name="connsiteY1-30" fmla="*/ 6778882 h 6858000"/>
              <a:gd name="connsiteX2-31" fmla="*/ 2006696 w 2167067"/>
              <a:gd name="connsiteY2-32" fmla="*/ 110340 h 6858000"/>
              <a:gd name="connsiteX3-33" fmla="*/ 2167067 w 2167067"/>
              <a:gd name="connsiteY3-34" fmla="*/ 0 h 6858000"/>
              <a:gd name="connsiteX4-35" fmla="*/ 0 w 2167067"/>
              <a:gd name="connsiteY4-36" fmla="*/ 0 h 6858000"/>
              <a:gd name="connsiteX0-37" fmla="*/ 1336480 w 1736616"/>
              <a:gd name="connsiteY0-38" fmla="*/ 6858000 h 6858000"/>
              <a:gd name="connsiteX1-39" fmla="*/ 1253338 w 1736616"/>
              <a:gd name="connsiteY1-40" fmla="*/ 6778882 h 6858000"/>
              <a:gd name="connsiteX2-41" fmla="*/ 1576245 w 1736616"/>
              <a:gd name="connsiteY2-42" fmla="*/ 110340 h 6858000"/>
              <a:gd name="connsiteX3-43" fmla="*/ 1736616 w 1736616"/>
              <a:gd name="connsiteY3-44" fmla="*/ 0 h 6858000"/>
            </a:gdLst>
            <a:ahLst/>
            <a:cxnLst>
              <a:cxn ang="0">
                <a:pos x="connsiteX0-1" y="connsiteY0-2"/>
              </a:cxn>
              <a:cxn ang="0">
                <a:pos x="connsiteX1-3" y="connsiteY1-4"/>
              </a:cxn>
              <a:cxn ang="0">
                <a:pos x="connsiteX2-5" y="connsiteY2-6"/>
              </a:cxn>
              <a:cxn ang="0">
                <a:pos x="connsiteX3-7" y="connsiteY3-8"/>
              </a:cxn>
            </a:cxnLst>
            <a:rect l="l" t="t" r="r" b="b"/>
            <a:pathLst>
              <a:path w="1736616" h="6858000">
                <a:moveTo>
                  <a:pt x="1336480" y="6858000"/>
                </a:moveTo>
                <a:lnTo>
                  <a:pt x="1253338" y="6778882"/>
                </a:lnTo>
                <a:cubicBezTo>
                  <a:pt x="-465572" y="5012461"/>
                  <a:pt x="-470919" y="1650181"/>
                  <a:pt x="1576245" y="110340"/>
                </a:cubicBezTo>
                <a:lnTo>
                  <a:pt x="1736616"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28" name="任意多边形: 形状 27" descr="11资源 3"/>
          <p:cNvSpPr/>
          <p:nvPr userDrawn="true">
            <p:custDataLst>
              <p:tags r:id="rId16"/>
            </p:custDataLst>
          </p:nvPr>
        </p:nvSpPr>
        <p:spPr>
          <a:xfrm flipV="true">
            <a:off x="6990790" y="0"/>
            <a:ext cx="4765958" cy="6858000"/>
          </a:xfrm>
          <a:custGeom>
            <a:avLst/>
            <a:gdLst>
              <a:gd name="connsiteX0" fmla="*/ 0 w 5186010"/>
              <a:gd name="connsiteY0" fmla="*/ 6858000 h 6858000"/>
              <a:gd name="connsiteX1" fmla="*/ 5186010 w 5186010"/>
              <a:gd name="connsiteY1" fmla="*/ 6858000 h 6858000"/>
              <a:gd name="connsiteX2" fmla="*/ 5186010 w 5186010"/>
              <a:gd name="connsiteY2" fmla="*/ 0 h 6858000"/>
              <a:gd name="connsiteX3" fmla="*/ 2394663 w 5186010"/>
              <a:gd name="connsiteY3" fmla="*/ 0 h 6858000"/>
              <a:gd name="connsiteX4" fmla="*/ 2486130 w 5186010"/>
              <a:gd name="connsiteY4" fmla="*/ 52119 h 6858000"/>
              <a:gd name="connsiteX5" fmla="*/ 3668534 w 5186010"/>
              <a:gd name="connsiteY5" fmla="*/ 958194 h 6858000"/>
              <a:gd name="connsiteX6" fmla="*/ 4134167 w 5186010"/>
              <a:gd name="connsiteY6" fmla="*/ 5039578 h 6858000"/>
              <a:gd name="connsiteX7" fmla="*/ 2601383 w 5186010"/>
              <a:gd name="connsiteY7" fmla="*/ 5597008 h 6858000"/>
              <a:gd name="connsiteX8" fmla="*/ 36477 w 5186010"/>
              <a:gd name="connsiteY8" fmla="*/ 6826013 h 6858000"/>
              <a:gd name="connsiteX9" fmla="*/ 0 w 5186010"/>
              <a:gd name="connsiteY9" fmla="*/ 6858000 h 6858000"/>
              <a:gd name="connsiteX0-1" fmla="*/ 5186010 w 5277450"/>
              <a:gd name="connsiteY0-2" fmla="*/ 6858000 h 6949440"/>
              <a:gd name="connsiteX1-3" fmla="*/ 5186010 w 5277450"/>
              <a:gd name="connsiteY1-4" fmla="*/ 0 h 6949440"/>
              <a:gd name="connsiteX2-5" fmla="*/ 2394663 w 5277450"/>
              <a:gd name="connsiteY2-6" fmla="*/ 0 h 6949440"/>
              <a:gd name="connsiteX3-7" fmla="*/ 2486130 w 5277450"/>
              <a:gd name="connsiteY3-8" fmla="*/ 52119 h 6949440"/>
              <a:gd name="connsiteX4-9" fmla="*/ 3668534 w 5277450"/>
              <a:gd name="connsiteY4-10" fmla="*/ 958194 h 6949440"/>
              <a:gd name="connsiteX5-11" fmla="*/ 4134167 w 5277450"/>
              <a:gd name="connsiteY5-12" fmla="*/ 5039578 h 6949440"/>
              <a:gd name="connsiteX6-13" fmla="*/ 2601383 w 5277450"/>
              <a:gd name="connsiteY6-14" fmla="*/ 5597008 h 6949440"/>
              <a:gd name="connsiteX7-15" fmla="*/ 36477 w 5277450"/>
              <a:gd name="connsiteY7-16" fmla="*/ 6826013 h 6949440"/>
              <a:gd name="connsiteX8-17" fmla="*/ 0 w 5277450"/>
              <a:gd name="connsiteY8-18" fmla="*/ 6858000 h 6949440"/>
              <a:gd name="connsiteX9-19" fmla="*/ 5277450 w 5277450"/>
              <a:gd name="connsiteY9-20" fmla="*/ 6949440 h 6949440"/>
              <a:gd name="connsiteX0-21" fmla="*/ 5186010 w 5186010"/>
              <a:gd name="connsiteY0-22" fmla="*/ 6858000 h 6858000"/>
              <a:gd name="connsiteX1-23" fmla="*/ 5186010 w 5186010"/>
              <a:gd name="connsiteY1-24" fmla="*/ 0 h 6858000"/>
              <a:gd name="connsiteX2-25" fmla="*/ 2394663 w 5186010"/>
              <a:gd name="connsiteY2-26" fmla="*/ 0 h 6858000"/>
              <a:gd name="connsiteX3-27" fmla="*/ 2486130 w 5186010"/>
              <a:gd name="connsiteY3-28" fmla="*/ 52119 h 6858000"/>
              <a:gd name="connsiteX4-29" fmla="*/ 3668534 w 5186010"/>
              <a:gd name="connsiteY4-30" fmla="*/ 958194 h 6858000"/>
              <a:gd name="connsiteX5-31" fmla="*/ 4134167 w 5186010"/>
              <a:gd name="connsiteY5-32" fmla="*/ 5039578 h 6858000"/>
              <a:gd name="connsiteX6-33" fmla="*/ 2601383 w 5186010"/>
              <a:gd name="connsiteY6-34" fmla="*/ 5597008 h 6858000"/>
              <a:gd name="connsiteX7-35" fmla="*/ 36477 w 5186010"/>
              <a:gd name="connsiteY7-36" fmla="*/ 6826013 h 6858000"/>
              <a:gd name="connsiteX8-37" fmla="*/ 0 w 5186010"/>
              <a:gd name="connsiteY8-38" fmla="*/ 6858000 h 6858000"/>
              <a:gd name="connsiteX0-39" fmla="*/ 5186010 w 5186010"/>
              <a:gd name="connsiteY0-40" fmla="*/ 0 h 6858000"/>
              <a:gd name="connsiteX1-41" fmla="*/ 2394663 w 5186010"/>
              <a:gd name="connsiteY1-42" fmla="*/ 0 h 6858000"/>
              <a:gd name="connsiteX2-43" fmla="*/ 2486130 w 5186010"/>
              <a:gd name="connsiteY2-44" fmla="*/ 52119 h 6858000"/>
              <a:gd name="connsiteX3-45" fmla="*/ 3668534 w 5186010"/>
              <a:gd name="connsiteY3-46" fmla="*/ 958194 h 6858000"/>
              <a:gd name="connsiteX4-47" fmla="*/ 4134167 w 5186010"/>
              <a:gd name="connsiteY4-48" fmla="*/ 5039578 h 6858000"/>
              <a:gd name="connsiteX5-49" fmla="*/ 2601383 w 5186010"/>
              <a:gd name="connsiteY5-50" fmla="*/ 5597008 h 6858000"/>
              <a:gd name="connsiteX6-51" fmla="*/ 36477 w 5186010"/>
              <a:gd name="connsiteY6-52" fmla="*/ 6826013 h 6858000"/>
              <a:gd name="connsiteX7-53" fmla="*/ 0 w 5186010"/>
              <a:gd name="connsiteY7-54" fmla="*/ 6858000 h 6858000"/>
              <a:gd name="connsiteX0-55" fmla="*/ 2394663 w 4765958"/>
              <a:gd name="connsiteY0-56" fmla="*/ 0 h 6858000"/>
              <a:gd name="connsiteX1-57" fmla="*/ 2486130 w 4765958"/>
              <a:gd name="connsiteY1-58" fmla="*/ 52119 h 6858000"/>
              <a:gd name="connsiteX2-59" fmla="*/ 3668534 w 4765958"/>
              <a:gd name="connsiteY2-60" fmla="*/ 958194 h 6858000"/>
              <a:gd name="connsiteX3-61" fmla="*/ 4134167 w 4765958"/>
              <a:gd name="connsiteY3-62" fmla="*/ 5039578 h 6858000"/>
              <a:gd name="connsiteX4-63" fmla="*/ 2601383 w 4765958"/>
              <a:gd name="connsiteY4-64" fmla="*/ 5597008 h 6858000"/>
              <a:gd name="connsiteX5-65" fmla="*/ 36477 w 4765958"/>
              <a:gd name="connsiteY5-66" fmla="*/ 6826013 h 6858000"/>
              <a:gd name="connsiteX6-67" fmla="*/ 0 w 4765958"/>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765958" h="6858000">
                <a:moveTo>
                  <a:pt x="2394663" y="0"/>
                </a:moveTo>
                <a:lnTo>
                  <a:pt x="2486130" y="52119"/>
                </a:lnTo>
                <a:cubicBezTo>
                  <a:pt x="2887014" y="288898"/>
                  <a:pt x="3288452" y="585775"/>
                  <a:pt x="3668534" y="958194"/>
                </a:cubicBezTo>
                <a:cubicBezTo>
                  <a:pt x="4665025" y="1935359"/>
                  <a:pt x="5308818" y="3943438"/>
                  <a:pt x="4134167" y="5039578"/>
                </a:cubicBezTo>
                <a:cubicBezTo>
                  <a:pt x="3687256" y="5456292"/>
                  <a:pt x="3160626" y="5458708"/>
                  <a:pt x="2601383" y="5597008"/>
                </a:cubicBezTo>
                <a:cubicBezTo>
                  <a:pt x="1667702" y="5828315"/>
                  <a:pt x="748515" y="6158063"/>
                  <a:pt x="36477" y="6826013"/>
                </a:cubicBezTo>
                <a:lnTo>
                  <a:pt x="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29" name="任意多边形: 形状 28" descr="11资源 3"/>
          <p:cNvSpPr/>
          <p:nvPr userDrawn="true">
            <p:custDataLst>
              <p:tags r:id="rId17"/>
            </p:custDataLst>
          </p:nvPr>
        </p:nvSpPr>
        <p:spPr>
          <a:xfrm flipV="true">
            <a:off x="792240" y="0"/>
            <a:ext cx="2001984" cy="6858000"/>
          </a:xfrm>
          <a:custGeom>
            <a:avLst/>
            <a:gdLst>
              <a:gd name="connsiteX0" fmla="*/ 0 w 2794224"/>
              <a:gd name="connsiteY0" fmla="*/ 6858000 h 6858000"/>
              <a:gd name="connsiteX1" fmla="*/ 2286987 w 2794224"/>
              <a:gd name="connsiteY1" fmla="*/ 6858000 h 6858000"/>
              <a:gd name="connsiteX2" fmla="*/ 2166344 w 2794224"/>
              <a:gd name="connsiteY2" fmla="*/ 6760017 h 6858000"/>
              <a:gd name="connsiteX3" fmla="*/ 2506822 w 2794224"/>
              <a:gd name="connsiteY3" fmla="*/ 162209 h 6858000"/>
              <a:gd name="connsiteX4" fmla="*/ 2710190 w 2794224"/>
              <a:gd name="connsiteY4" fmla="*/ 42969 h 6858000"/>
              <a:gd name="connsiteX5" fmla="*/ 2794224 w 2794224"/>
              <a:gd name="connsiteY5" fmla="*/ 0 h 6858000"/>
              <a:gd name="connsiteX6" fmla="*/ 0 w 2794224"/>
              <a:gd name="connsiteY6" fmla="*/ 0 h 6858000"/>
              <a:gd name="connsiteX7" fmla="*/ 0 w 2794224"/>
              <a:gd name="connsiteY7" fmla="*/ 6858000 h 6858000"/>
              <a:gd name="connsiteX0-1" fmla="*/ 0 w 2794224"/>
              <a:gd name="connsiteY0-2" fmla="*/ 6858000 h 6949440"/>
              <a:gd name="connsiteX1-3" fmla="*/ 2286987 w 2794224"/>
              <a:gd name="connsiteY1-4" fmla="*/ 6858000 h 6949440"/>
              <a:gd name="connsiteX2-5" fmla="*/ 2166344 w 2794224"/>
              <a:gd name="connsiteY2-6" fmla="*/ 6760017 h 6949440"/>
              <a:gd name="connsiteX3-7" fmla="*/ 2506822 w 2794224"/>
              <a:gd name="connsiteY3-8" fmla="*/ 162209 h 6949440"/>
              <a:gd name="connsiteX4-9" fmla="*/ 2710190 w 2794224"/>
              <a:gd name="connsiteY4-10" fmla="*/ 42969 h 6949440"/>
              <a:gd name="connsiteX5-11" fmla="*/ 2794224 w 2794224"/>
              <a:gd name="connsiteY5-12" fmla="*/ 0 h 6949440"/>
              <a:gd name="connsiteX6-13" fmla="*/ 0 w 2794224"/>
              <a:gd name="connsiteY6-14" fmla="*/ 0 h 6949440"/>
              <a:gd name="connsiteX7-15" fmla="*/ 91440 w 2794224"/>
              <a:gd name="connsiteY7-16" fmla="*/ 6949440 h 6949440"/>
              <a:gd name="connsiteX0-17" fmla="*/ 0 w 2794224"/>
              <a:gd name="connsiteY0-18" fmla="*/ 6858000 h 6858000"/>
              <a:gd name="connsiteX1-19" fmla="*/ 2286987 w 2794224"/>
              <a:gd name="connsiteY1-20" fmla="*/ 6858000 h 6858000"/>
              <a:gd name="connsiteX2-21" fmla="*/ 2166344 w 2794224"/>
              <a:gd name="connsiteY2-22" fmla="*/ 6760017 h 6858000"/>
              <a:gd name="connsiteX3-23" fmla="*/ 2506822 w 2794224"/>
              <a:gd name="connsiteY3-24" fmla="*/ 162209 h 6858000"/>
              <a:gd name="connsiteX4-25" fmla="*/ 2710190 w 2794224"/>
              <a:gd name="connsiteY4-26" fmla="*/ 42969 h 6858000"/>
              <a:gd name="connsiteX5-27" fmla="*/ 2794224 w 2794224"/>
              <a:gd name="connsiteY5-28" fmla="*/ 0 h 6858000"/>
              <a:gd name="connsiteX6-29" fmla="*/ 0 w 2794224"/>
              <a:gd name="connsiteY6-30" fmla="*/ 0 h 6858000"/>
              <a:gd name="connsiteX0-31" fmla="*/ 2286987 w 2794224"/>
              <a:gd name="connsiteY0-32" fmla="*/ 6858000 h 6858000"/>
              <a:gd name="connsiteX1-33" fmla="*/ 2166344 w 2794224"/>
              <a:gd name="connsiteY1-34" fmla="*/ 6760017 h 6858000"/>
              <a:gd name="connsiteX2-35" fmla="*/ 2506822 w 2794224"/>
              <a:gd name="connsiteY2-36" fmla="*/ 162209 h 6858000"/>
              <a:gd name="connsiteX3-37" fmla="*/ 2710190 w 2794224"/>
              <a:gd name="connsiteY3-38" fmla="*/ 42969 h 6858000"/>
              <a:gd name="connsiteX4-39" fmla="*/ 2794224 w 2794224"/>
              <a:gd name="connsiteY4-40" fmla="*/ 0 h 6858000"/>
              <a:gd name="connsiteX5-41" fmla="*/ 0 w 2794224"/>
              <a:gd name="connsiteY5-42" fmla="*/ 0 h 6858000"/>
              <a:gd name="connsiteX0-43" fmla="*/ 1494747 w 2001984"/>
              <a:gd name="connsiteY0-44" fmla="*/ 6858000 h 6858000"/>
              <a:gd name="connsiteX1-45" fmla="*/ 1374104 w 2001984"/>
              <a:gd name="connsiteY1-46" fmla="*/ 6760017 h 6858000"/>
              <a:gd name="connsiteX2-47" fmla="*/ 1714582 w 2001984"/>
              <a:gd name="connsiteY2-48" fmla="*/ 162209 h 6858000"/>
              <a:gd name="connsiteX3-49" fmla="*/ 1917950 w 2001984"/>
              <a:gd name="connsiteY3-50" fmla="*/ 42969 h 6858000"/>
              <a:gd name="connsiteX4-51" fmla="*/ 2001984 w 2001984"/>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01984" h="6858000">
                <a:moveTo>
                  <a:pt x="1494747" y="6858000"/>
                </a:moveTo>
                <a:lnTo>
                  <a:pt x="1374104" y="6760017"/>
                </a:lnTo>
                <a:cubicBezTo>
                  <a:pt x="-501884" y="5108771"/>
                  <a:pt x="-521407" y="1565563"/>
                  <a:pt x="1714582" y="162209"/>
                </a:cubicBezTo>
                <a:cubicBezTo>
                  <a:pt x="1781128" y="120462"/>
                  <a:pt x="1848957" y="80742"/>
                  <a:pt x="1917950" y="42969"/>
                </a:cubicBezTo>
                <a:lnTo>
                  <a:pt x="2001984"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0" name="任意多边形: 形状 29" descr="11资源 3"/>
          <p:cNvSpPr/>
          <p:nvPr userDrawn="true">
            <p:custDataLst>
              <p:tags r:id="rId18"/>
            </p:custDataLst>
          </p:nvPr>
        </p:nvSpPr>
        <p:spPr>
          <a:xfrm flipV="true">
            <a:off x="6673367" y="0"/>
            <a:ext cx="4720635" cy="6858000"/>
          </a:xfrm>
          <a:custGeom>
            <a:avLst/>
            <a:gdLst>
              <a:gd name="connsiteX0" fmla="*/ 0 w 5503432"/>
              <a:gd name="connsiteY0" fmla="*/ 6858000 h 6858000"/>
              <a:gd name="connsiteX1" fmla="*/ 5503432 w 5503432"/>
              <a:gd name="connsiteY1" fmla="*/ 6858000 h 6858000"/>
              <a:gd name="connsiteX2" fmla="*/ 5503432 w 5503432"/>
              <a:gd name="connsiteY2" fmla="*/ 0 h 6858000"/>
              <a:gd name="connsiteX3" fmla="*/ 2067069 w 5503432"/>
              <a:gd name="connsiteY3" fmla="*/ 0 h 6858000"/>
              <a:gd name="connsiteX4" fmla="*/ 2106277 w 5503432"/>
              <a:gd name="connsiteY4" fmla="*/ 17288 h 6858000"/>
              <a:gd name="connsiteX5" fmla="*/ 3693652 w 5503432"/>
              <a:gd name="connsiteY5" fmla="*/ 1120652 h 6858000"/>
              <a:gd name="connsiteX6" fmla="*/ 4129088 w 5503432"/>
              <a:gd name="connsiteY6" fmla="*/ 4941136 h 6858000"/>
              <a:gd name="connsiteX7" fmla="*/ 2694745 w 5503432"/>
              <a:gd name="connsiteY7" fmla="*/ 5462935 h 6858000"/>
              <a:gd name="connsiteX8" fmla="*/ 294109 w 5503432"/>
              <a:gd name="connsiteY8" fmla="*/ 6612825 h 6858000"/>
              <a:gd name="connsiteX9" fmla="*/ 113946 w 5503432"/>
              <a:gd name="connsiteY9" fmla="*/ 6770759 h 6858000"/>
              <a:gd name="connsiteX10" fmla="*/ 0 w 5503432"/>
              <a:gd name="connsiteY10" fmla="*/ 6858000 h 6858000"/>
              <a:gd name="connsiteX0-1" fmla="*/ 5503432 w 5594872"/>
              <a:gd name="connsiteY0-2" fmla="*/ 6858000 h 6949440"/>
              <a:gd name="connsiteX1-3" fmla="*/ 5503432 w 5594872"/>
              <a:gd name="connsiteY1-4" fmla="*/ 0 h 6949440"/>
              <a:gd name="connsiteX2-5" fmla="*/ 2067069 w 5594872"/>
              <a:gd name="connsiteY2-6" fmla="*/ 0 h 6949440"/>
              <a:gd name="connsiteX3-7" fmla="*/ 2106277 w 5594872"/>
              <a:gd name="connsiteY3-8" fmla="*/ 17288 h 6949440"/>
              <a:gd name="connsiteX4-9" fmla="*/ 3693652 w 5594872"/>
              <a:gd name="connsiteY4-10" fmla="*/ 1120652 h 6949440"/>
              <a:gd name="connsiteX5-11" fmla="*/ 4129088 w 5594872"/>
              <a:gd name="connsiteY5-12" fmla="*/ 4941136 h 6949440"/>
              <a:gd name="connsiteX6-13" fmla="*/ 2694745 w 5594872"/>
              <a:gd name="connsiteY6-14" fmla="*/ 5462935 h 6949440"/>
              <a:gd name="connsiteX7-15" fmla="*/ 294109 w 5594872"/>
              <a:gd name="connsiteY7-16" fmla="*/ 6612825 h 6949440"/>
              <a:gd name="connsiteX8-17" fmla="*/ 113946 w 5594872"/>
              <a:gd name="connsiteY8-18" fmla="*/ 6770759 h 6949440"/>
              <a:gd name="connsiteX9-19" fmla="*/ 0 w 5594872"/>
              <a:gd name="connsiteY9-20" fmla="*/ 6858000 h 6949440"/>
              <a:gd name="connsiteX10-21" fmla="*/ 5594872 w 5594872"/>
              <a:gd name="connsiteY10-22" fmla="*/ 6949440 h 6949440"/>
              <a:gd name="connsiteX0-23" fmla="*/ 5503432 w 5503432"/>
              <a:gd name="connsiteY0-24" fmla="*/ 6858000 h 6858000"/>
              <a:gd name="connsiteX1-25" fmla="*/ 5503432 w 5503432"/>
              <a:gd name="connsiteY1-26" fmla="*/ 0 h 6858000"/>
              <a:gd name="connsiteX2-27" fmla="*/ 2067069 w 5503432"/>
              <a:gd name="connsiteY2-28" fmla="*/ 0 h 6858000"/>
              <a:gd name="connsiteX3-29" fmla="*/ 2106277 w 5503432"/>
              <a:gd name="connsiteY3-30" fmla="*/ 17288 h 6858000"/>
              <a:gd name="connsiteX4-31" fmla="*/ 3693652 w 5503432"/>
              <a:gd name="connsiteY4-32" fmla="*/ 1120652 h 6858000"/>
              <a:gd name="connsiteX5-33" fmla="*/ 4129088 w 5503432"/>
              <a:gd name="connsiteY5-34" fmla="*/ 4941136 h 6858000"/>
              <a:gd name="connsiteX6-35" fmla="*/ 2694745 w 5503432"/>
              <a:gd name="connsiteY6-36" fmla="*/ 5462935 h 6858000"/>
              <a:gd name="connsiteX7-37" fmla="*/ 294109 w 5503432"/>
              <a:gd name="connsiteY7-38" fmla="*/ 6612825 h 6858000"/>
              <a:gd name="connsiteX8-39" fmla="*/ 113946 w 5503432"/>
              <a:gd name="connsiteY8-40" fmla="*/ 6770759 h 6858000"/>
              <a:gd name="connsiteX9-41" fmla="*/ 0 w 5503432"/>
              <a:gd name="connsiteY9-42" fmla="*/ 6858000 h 6858000"/>
              <a:gd name="connsiteX0-43" fmla="*/ 5503432 w 5503432"/>
              <a:gd name="connsiteY0-44" fmla="*/ 0 h 6858000"/>
              <a:gd name="connsiteX1-45" fmla="*/ 2067069 w 5503432"/>
              <a:gd name="connsiteY1-46" fmla="*/ 0 h 6858000"/>
              <a:gd name="connsiteX2-47" fmla="*/ 2106277 w 5503432"/>
              <a:gd name="connsiteY2-48" fmla="*/ 17288 h 6858000"/>
              <a:gd name="connsiteX3-49" fmla="*/ 3693652 w 5503432"/>
              <a:gd name="connsiteY3-50" fmla="*/ 1120652 h 6858000"/>
              <a:gd name="connsiteX4-51" fmla="*/ 4129088 w 5503432"/>
              <a:gd name="connsiteY4-52" fmla="*/ 4941136 h 6858000"/>
              <a:gd name="connsiteX5-53" fmla="*/ 2694745 w 5503432"/>
              <a:gd name="connsiteY5-54" fmla="*/ 5462935 h 6858000"/>
              <a:gd name="connsiteX6-55" fmla="*/ 294109 w 5503432"/>
              <a:gd name="connsiteY6-56" fmla="*/ 6612825 h 6858000"/>
              <a:gd name="connsiteX7-57" fmla="*/ 113946 w 5503432"/>
              <a:gd name="connsiteY7-58" fmla="*/ 6770759 h 6858000"/>
              <a:gd name="connsiteX8-59" fmla="*/ 0 w 5503432"/>
              <a:gd name="connsiteY8-60" fmla="*/ 6858000 h 6858000"/>
              <a:gd name="connsiteX0-61" fmla="*/ 2067069 w 4720635"/>
              <a:gd name="connsiteY0-62" fmla="*/ 0 h 6858000"/>
              <a:gd name="connsiteX1-63" fmla="*/ 2106277 w 4720635"/>
              <a:gd name="connsiteY1-64" fmla="*/ 17288 h 6858000"/>
              <a:gd name="connsiteX2-65" fmla="*/ 3693652 w 4720635"/>
              <a:gd name="connsiteY2-66" fmla="*/ 1120652 h 6858000"/>
              <a:gd name="connsiteX3-67" fmla="*/ 4129088 w 4720635"/>
              <a:gd name="connsiteY3-68" fmla="*/ 4941136 h 6858000"/>
              <a:gd name="connsiteX4-69" fmla="*/ 2694745 w 4720635"/>
              <a:gd name="connsiteY4-70" fmla="*/ 5462935 h 6858000"/>
              <a:gd name="connsiteX5-71" fmla="*/ 294109 w 4720635"/>
              <a:gd name="connsiteY5-72" fmla="*/ 6612825 h 6858000"/>
              <a:gd name="connsiteX6-73" fmla="*/ 113946 w 4720635"/>
              <a:gd name="connsiteY6-74" fmla="*/ 6770759 h 6858000"/>
              <a:gd name="connsiteX7-75" fmla="*/ 0 w 4720635"/>
              <a:gd name="connsiteY7-76"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720635" h="6858000">
                <a:moveTo>
                  <a:pt x="2067069" y="0"/>
                </a:moveTo>
                <a:lnTo>
                  <a:pt x="2106277" y="17288"/>
                </a:lnTo>
                <a:cubicBezTo>
                  <a:pt x="2636343" y="268858"/>
                  <a:pt x="3185404" y="622596"/>
                  <a:pt x="3693652" y="1120652"/>
                </a:cubicBezTo>
                <a:cubicBezTo>
                  <a:pt x="4626125" y="2035008"/>
                  <a:pt x="5228851" y="3915053"/>
                  <a:pt x="4129088" y="4941136"/>
                </a:cubicBezTo>
                <a:cubicBezTo>
                  <a:pt x="3710562" y="5331278"/>
                  <a:pt x="3217752" y="5333089"/>
                  <a:pt x="2694745" y="5462935"/>
                </a:cubicBezTo>
                <a:cubicBezTo>
                  <a:pt x="1820249" y="5679143"/>
                  <a:pt x="960248" y="5987753"/>
                  <a:pt x="294109" y="6612825"/>
                </a:cubicBezTo>
                <a:cubicBezTo>
                  <a:pt x="235830" y="6667481"/>
                  <a:pt x="175724" y="6720146"/>
                  <a:pt x="113946" y="6770759"/>
                </a:cubicBezTo>
                <a:lnTo>
                  <a:pt x="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1" name="任意多边形: 形状 30" descr="11资源 3"/>
          <p:cNvSpPr/>
          <p:nvPr userDrawn="true">
            <p:custDataLst>
              <p:tags r:id="rId19"/>
            </p:custDataLst>
          </p:nvPr>
        </p:nvSpPr>
        <p:spPr>
          <a:xfrm flipV="true">
            <a:off x="1137007" y="0"/>
            <a:ext cx="2391695" cy="6858000"/>
          </a:xfrm>
          <a:custGeom>
            <a:avLst/>
            <a:gdLst>
              <a:gd name="connsiteX0" fmla="*/ 0 w 3528702"/>
              <a:gd name="connsiteY0" fmla="*/ 6858000 h 6858000"/>
              <a:gd name="connsiteX1" fmla="*/ 2836736 w 3528702"/>
              <a:gd name="connsiteY1" fmla="*/ 6858000 h 6858000"/>
              <a:gd name="connsiteX2" fmla="*/ 2624032 w 3528702"/>
              <a:gd name="connsiteY2" fmla="*/ 6712018 h 6858000"/>
              <a:gd name="connsiteX3" fmla="*/ 2740545 w 3528702"/>
              <a:gd name="connsiteY3" fmla="*/ 378418 h 6858000"/>
              <a:gd name="connsiteX4" fmla="*/ 3330000 w 3528702"/>
              <a:gd name="connsiteY4" fmla="*/ 76537 h 6858000"/>
              <a:gd name="connsiteX5" fmla="*/ 3528702 w 3528702"/>
              <a:gd name="connsiteY5" fmla="*/ 0 h 6858000"/>
              <a:gd name="connsiteX6" fmla="*/ 0 w 3528702"/>
              <a:gd name="connsiteY6" fmla="*/ 0 h 6858000"/>
              <a:gd name="connsiteX7" fmla="*/ 0 w 3528702"/>
              <a:gd name="connsiteY7" fmla="*/ 6858000 h 6858000"/>
              <a:gd name="connsiteX0-1" fmla="*/ 0 w 3528702"/>
              <a:gd name="connsiteY0-2" fmla="*/ 6858000 h 6949440"/>
              <a:gd name="connsiteX1-3" fmla="*/ 2836736 w 3528702"/>
              <a:gd name="connsiteY1-4" fmla="*/ 6858000 h 6949440"/>
              <a:gd name="connsiteX2-5" fmla="*/ 2624032 w 3528702"/>
              <a:gd name="connsiteY2-6" fmla="*/ 6712018 h 6949440"/>
              <a:gd name="connsiteX3-7" fmla="*/ 2740545 w 3528702"/>
              <a:gd name="connsiteY3-8" fmla="*/ 378418 h 6949440"/>
              <a:gd name="connsiteX4-9" fmla="*/ 3330000 w 3528702"/>
              <a:gd name="connsiteY4-10" fmla="*/ 76537 h 6949440"/>
              <a:gd name="connsiteX5-11" fmla="*/ 3528702 w 3528702"/>
              <a:gd name="connsiteY5-12" fmla="*/ 0 h 6949440"/>
              <a:gd name="connsiteX6-13" fmla="*/ 0 w 3528702"/>
              <a:gd name="connsiteY6-14" fmla="*/ 0 h 6949440"/>
              <a:gd name="connsiteX7-15" fmla="*/ 91440 w 3528702"/>
              <a:gd name="connsiteY7-16" fmla="*/ 6949440 h 6949440"/>
              <a:gd name="connsiteX0-17" fmla="*/ 0 w 3528702"/>
              <a:gd name="connsiteY0-18" fmla="*/ 6858000 h 6858000"/>
              <a:gd name="connsiteX1-19" fmla="*/ 2836736 w 3528702"/>
              <a:gd name="connsiteY1-20" fmla="*/ 6858000 h 6858000"/>
              <a:gd name="connsiteX2-21" fmla="*/ 2624032 w 3528702"/>
              <a:gd name="connsiteY2-22" fmla="*/ 6712018 h 6858000"/>
              <a:gd name="connsiteX3-23" fmla="*/ 2740545 w 3528702"/>
              <a:gd name="connsiteY3-24" fmla="*/ 378418 h 6858000"/>
              <a:gd name="connsiteX4-25" fmla="*/ 3330000 w 3528702"/>
              <a:gd name="connsiteY4-26" fmla="*/ 76537 h 6858000"/>
              <a:gd name="connsiteX5-27" fmla="*/ 3528702 w 3528702"/>
              <a:gd name="connsiteY5-28" fmla="*/ 0 h 6858000"/>
              <a:gd name="connsiteX6-29" fmla="*/ 0 w 3528702"/>
              <a:gd name="connsiteY6-30" fmla="*/ 0 h 6858000"/>
              <a:gd name="connsiteX0-31" fmla="*/ 2836736 w 3528702"/>
              <a:gd name="connsiteY0-32" fmla="*/ 6858000 h 6858000"/>
              <a:gd name="connsiteX1-33" fmla="*/ 2624032 w 3528702"/>
              <a:gd name="connsiteY1-34" fmla="*/ 6712018 h 6858000"/>
              <a:gd name="connsiteX2-35" fmla="*/ 2740545 w 3528702"/>
              <a:gd name="connsiteY2-36" fmla="*/ 378418 h 6858000"/>
              <a:gd name="connsiteX3-37" fmla="*/ 3330000 w 3528702"/>
              <a:gd name="connsiteY3-38" fmla="*/ 76537 h 6858000"/>
              <a:gd name="connsiteX4-39" fmla="*/ 3528702 w 3528702"/>
              <a:gd name="connsiteY4-40" fmla="*/ 0 h 6858000"/>
              <a:gd name="connsiteX5-41" fmla="*/ 0 w 3528702"/>
              <a:gd name="connsiteY5-42" fmla="*/ 0 h 6858000"/>
              <a:gd name="connsiteX0-43" fmla="*/ 1699729 w 2391695"/>
              <a:gd name="connsiteY0-44" fmla="*/ 6858000 h 6858000"/>
              <a:gd name="connsiteX1-45" fmla="*/ 1487025 w 2391695"/>
              <a:gd name="connsiteY1-46" fmla="*/ 6712018 h 6858000"/>
              <a:gd name="connsiteX2-47" fmla="*/ 1603538 w 2391695"/>
              <a:gd name="connsiteY2-48" fmla="*/ 378418 h 6858000"/>
              <a:gd name="connsiteX3-49" fmla="*/ 2192993 w 2391695"/>
              <a:gd name="connsiteY3-50" fmla="*/ 76537 h 6858000"/>
              <a:gd name="connsiteX4-51" fmla="*/ 2391695 w 2391695"/>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91695" h="6858000">
                <a:moveTo>
                  <a:pt x="1699729" y="6858000"/>
                </a:moveTo>
                <a:lnTo>
                  <a:pt x="1487025" y="6712018"/>
                </a:lnTo>
                <a:cubicBezTo>
                  <a:pt x="-464982" y="5251974"/>
                  <a:pt x="-565188" y="1739685"/>
                  <a:pt x="1603538" y="378418"/>
                </a:cubicBezTo>
                <a:cubicBezTo>
                  <a:pt x="1790267" y="261444"/>
                  <a:pt x="1987760" y="161476"/>
                  <a:pt x="2192993" y="76537"/>
                </a:cubicBezTo>
                <a:lnTo>
                  <a:pt x="2391695"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2" name="任意多边形: 形状 31" descr="11资源 3"/>
          <p:cNvSpPr/>
          <p:nvPr userDrawn="true">
            <p:custDataLst>
              <p:tags r:id="rId20"/>
            </p:custDataLst>
          </p:nvPr>
        </p:nvSpPr>
        <p:spPr>
          <a:xfrm flipV="true">
            <a:off x="6310430" y="0"/>
            <a:ext cx="4740286" cy="6858000"/>
          </a:xfrm>
          <a:custGeom>
            <a:avLst/>
            <a:gdLst>
              <a:gd name="connsiteX0" fmla="*/ 0 w 5866370"/>
              <a:gd name="connsiteY0" fmla="*/ 6858000 h 6858000"/>
              <a:gd name="connsiteX1" fmla="*/ 1594 w 5866370"/>
              <a:gd name="connsiteY1" fmla="*/ 6858000 h 6858000"/>
              <a:gd name="connsiteX2" fmla="*/ 5866370 w 5866370"/>
              <a:gd name="connsiteY2" fmla="*/ 6858000 h 6858000"/>
              <a:gd name="connsiteX3" fmla="*/ 5866370 w 5866370"/>
              <a:gd name="connsiteY3" fmla="*/ 0 h 6858000"/>
              <a:gd name="connsiteX4" fmla="*/ 1700575 w 5866370"/>
              <a:gd name="connsiteY4" fmla="*/ 0 h 6858000"/>
              <a:gd name="connsiteX5" fmla="*/ 1712777 w 5866370"/>
              <a:gd name="connsiteY5" fmla="*/ 3938 h 6858000"/>
              <a:gd name="connsiteX6" fmla="*/ 3779385 w 5866370"/>
              <a:gd name="connsiteY6" fmla="*/ 1274656 h 6858000"/>
              <a:gd name="connsiteX7" fmla="*/ 4187041 w 5866370"/>
              <a:gd name="connsiteY7" fmla="*/ 4846923 h 6858000"/>
              <a:gd name="connsiteX8" fmla="*/ 2845704 w 5866370"/>
              <a:gd name="connsiteY8" fmla="*/ 5334902 h 6858000"/>
              <a:gd name="connsiteX9" fmla="*/ 600882 w 5866370"/>
              <a:gd name="connsiteY9" fmla="*/ 6410508 h 6858000"/>
              <a:gd name="connsiteX10" fmla="*/ 68158 w 5866370"/>
              <a:gd name="connsiteY10" fmla="*/ 6818626 h 6858000"/>
              <a:gd name="connsiteX11" fmla="*/ 1594 w 5866370"/>
              <a:gd name="connsiteY11" fmla="*/ 6857079 h 6858000"/>
              <a:gd name="connsiteX12" fmla="*/ 0 w 5866370"/>
              <a:gd name="connsiteY12" fmla="*/ 6858000 h 6858000"/>
              <a:gd name="connsiteX0-1" fmla="*/ 5866370 w 5957810"/>
              <a:gd name="connsiteY0-2" fmla="*/ 6858000 h 6949440"/>
              <a:gd name="connsiteX1-3" fmla="*/ 5866370 w 5957810"/>
              <a:gd name="connsiteY1-4" fmla="*/ 0 h 6949440"/>
              <a:gd name="connsiteX2-5" fmla="*/ 1700575 w 5957810"/>
              <a:gd name="connsiteY2-6" fmla="*/ 0 h 6949440"/>
              <a:gd name="connsiteX3-7" fmla="*/ 1712777 w 5957810"/>
              <a:gd name="connsiteY3-8" fmla="*/ 3938 h 6949440"/>
              <a:gd name="connsiteX4-9" fmla="*/ 3779385 w 5957810"/>
              <a:gd name="connsiteY4-10" fmla="*/ 1274656 h 6949440"/>
              <a:gd name="connsiteX5-11" fmla="*/ 4187041 w 5957810"/>
              <a:gd name="connsiteY5-12" fmla="*/ 4846923 h 6949440"/>
              <a:gd name="connsiteX6-13" fmla="*/ 2845704 w 5957810"/>
              <a:gd name="connsiteY6-14" fmla="*/ 5334902 h 6949440"/>
              <a:gd name="connsiteX7-15" fmla="*/ 600882 w 5957810"/>
              <a:gd name="connsiteY7-16" fmla="*/ 6410508 h 6949440"/>
              <a:gd name="connsiteX8-17" fmla="*/ 68158 w 5957810"/>
              <a:gd name="connsiteY8-18" fmla="*/ 6818626 h 6949440"/>
              <a:gd name="connsiteX9-19" fmla="*/ 1594 w 5957810"/>
              <a:gd name="connsiteY9-20" fmla="*/ 6857079 h 6949440"/>
              <a:gd name="connsiteX10-21" fmla="*/ 0 w 5957810"/>
              <a:gd name="connsiteY10-22" fmla="*/ 6858000 h 6949440"/>
              <a:gd name="connsiteX11-23" fmla="*/ 1594 w 5957810"/>
              <a:gd name="connsiteY11-24" fmla="*/ 6858000 h 6949440"/>
              <a:gd name="connsiteX12-25" fmla="*/ 5957810 w 5957810"/>
              <a:gd name="connsiteY12-26" fmla="*/ 6949440 h 6949440"/>
              <a:gd name="connsiteX0-27" fmla="*/ 5866370 w 5866370"/>
              <a:gd name="connsiteY0-28" fmla="*/ 6858000 h 6858000"/>
              <a:gd name="connsiteX1-29" fmla="*/ 5866370 w 5866370"/>
              <a:gd name="connsiteY1-30" fmla="*/ 0 h 6858000"/>
              <a:gd name="connsiteX2-31" fmla="*/ 1700575 w 5866370"/>
              <a:gd name="connsiteY2-32" fmla="*/ 0 h 6858000"/>
              <a:gd name="connsiteX3-33" fmla="*/ 1712777 w 5866370"/>
              <a:gd name="connsiteY3-34" fmla="*/ 3938 h 6858000"/>
              <a:gd name="connsiteX4-35" fmla="*/ 3779385 w 5866370"/>
              <a:gd name="connsiteY4-36" fmla="*/ 1274656 h 6858000"/>
              <a:gd name="connsiteX5-37" fmla="*/ 4187041 w 5866370"/>
              <a:gd name="connsiteY5-38" fmla="*/ 4846923 h 6858000"/>
              <a:gd name="connsiteX6-39" fmla="*/ 2845704 w 5866370"/>
              <a:gd name="connsiteY6-40" fmla="*/ 5334902 h 6858000"/>
              <a:gd name="connsiteX7-41" fmla="*/ 600882 w 5866370"/>
              <a:gd name="connsiteY7-42" fmla="*/ 6410508 h 6858000"/>
              <a:gd name="connsiteX8-43" fmla="*/ 68158 w 5866370"/>
              <a:gd name="connsiteY8-44" fmla="*/ 6818626 h 6858000"/>
              <a:gd name="connsiteX9-45" fmla="*/ 1594 w 5866370"/>
              <a:gd name="connsiteY9-46" fmla="*/ 6857079 h 6858000"/>
              <a:gd name="connsiteX10-47" fmla="*/ 0 w 5866370"/>
              <a:gd name="connsiteY10-48" fmla="*/ 6858000 h 6858000"/>
              <a:gd name="connsiteX11-49" fmla="*/ 1594 w 5866370"/>
              <a:gd name="connsiteY11-50" fmla="*/ 6858000 h 6858000"/>
              <a:gd name="connsiteX0-51" fmla="*/ 5866370 w 5866370"/>
              <a:gd name="connsiteY0-52" fmla="*/ 0 h 6858000"/>
              <a:gd name="connsiteX1-53" fmla="*/ 1700575 w 5866370"/>
              <a:gd name="connsiteY1-54" fmla="*/ 0 h 6858000"/>
              <a:gd name="connsiteX2-55" fmla="*/ 1712777 w 5866370"/>
              <a:gd name="connsiteY2-56" fmla="*/ 3938 h 6858000"/>
              <a:gd name="connsiteX3-57" fmla="*/ 3779385 w 5866370"/>
              <a:gd name="connsiteY3-58" fmla="*/ 1274656 h 6858000"/>
              <a:gd name="connsiteX4-59" fmla="*/ 4187041 w 5866370"/>
              <a:gd name="connsiteY4-60" fmla="*/ 4846923 h 6858000"/>
              <a:gd name="connsiteX5-61" fmla="*/ 2845704 w 5866370"/>
              <a:gd name="connsiteY5-62" fmla="*/ 5334902 h 6858000"/>
              <a:gd name="connsiteX6-63" fmla="*/ 600882 w 5866370"/>
              <a:gd name="connsiteY6-64" fmla="*/ 6410508 h 6858000"/>
              <a:gd name="connsiteX7-65" fmla="*/ 68158 w 5866370"/>
              <a:gd name="connsiteY7-66" fmla="*/ 6818626 h 6858000"/>
              <a:gd name="connsiteX8-67" fmla="*/ 1594 w 5866370"/>
              <a:gd name="connsiteY8-68" fmla="*/ 6857079 h 6858000"/>
              <a:gd name="connsiteX9-69" fmla="*/ 0 w 5866370"/>
              <a:gd name="connsiteY9-70" fmla="*/ 6858000 h 6858000"/>
              <a:gd name="connsiteX10-71" fmla="*/ 1594 w 5866370"/>
              <a:gd name="connsiteY10-72" fmla="*/ 6858000 h 6858000"/>
              <a:gd name="connsiteX0-73" fmla="*/ 1700575 w 4740286"/>
              <a:gd name="connsiteY0-74" fmla="*/ 0 h 6858000"/>
              <a:gd name="connsiteX1-75" fmla="*/ 1712777 w 4740286"/>
              <a:gd name="connsiteY1-76" fmla="*/ 3938 h 6858000"/>
              <a:gd name="connsiteX2-77" fmla="*/ 3779385 w 4740286"/>
              <a:gd name="connsiteY2-78" fmla="*/ 1274656 h 6858000"/>
              <a:gd name="connsiteX3-79" fmla="*/ 4187041 w 4740286"/>
              <a:gd name="connsiteY3-80" fmla="*/ 4846923 h 6858000"/>
              <a:gd name="connsiteX4-81" fmla="*/ 2845704 w 4740286"/>
              <a:gd name="connsiteY4-82" fmla="*/ 5334902 h 6858000"/>
              <a:gd name="connsiteX5-83" fmla="*/ 600882 w 4740286"/>
              <a:gd name="connsiteY5-84" fmla="*/ 6410508 h 6858000"/>
              <a:gd name="connsiteX6-85" fmla="*/ 68158 w 4740286"/>
              <a:gd name="connsiteY6-86" fmla="*/ 6818626 h 6858000"/>
              <a:gd name="connsiteX7-87" fmla="*/ 1594 w 4740286"/>
              <a:gd name="connsiteY7-88" fmla="*/ 6857079 h 6858000"/>
              <a:gd name="connsiteX8-89" fmla="*/ 0 w 4740286"/>
              <a:gd name="connsiteY8-90" fmla="*/ 6858000 h 6858000"/>
              <a:gd name="connsiteX9-91" fmla="*/ 1594 w 4740286"/>
              <a:gd name="connsiteY9-92"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740286" h="6858000">
                <a:moveTo>
                  <a:pt x="1700575" y="0"/>
                </a:moveTo>
                <a:lnTo>
                  <a:pt x="1712777" y="3938"/>
                </a:lnTo>
                <a:cubicBezTo>
                  <a:pt x="2374274" y="235062"/>
                  <a:pt x="3114341" y="622559"/>
                  <a:pt x="3779385" y="1274656"/>
                </a:cubicBezTo>
                <a:cubicBezTo>
                  <a:pt x="4652070" y="2129826"/>
                  <a:pt x="5215540" y="3887877"/>
                  <a:pt x="4187041" y="4846923"/>
                </a:cubicBezTo>
                <a:cubicBezTo>
                  <a:pt x="3795692" y="5211699"/>
                  <a:pt x="3334890" y="5214115"/>
                  <a:pt x="2845704" y="5334902"/>
                </a:cubicBezTo>
                <a:cubicBezTo>
                  <a:pt x="2027978" y="5537220"/>
                  <a:pt x="1224142" y="5825900"/>
                  <a:pt x="600882" y="6410508"/>
                </a:cubicBezTo>
                <a:cubicBezTo>
                  <a:pt x="437367" y="6563832"/>
                  <a:pt x="258501" y="6700382"/>
                  <a:pt x="68158" y="6818626"/>
                </a:cubicBezTo>
                <a:lnTo>
                  <a:pt x="1594" y="6857079"/>
                </a:lnTo>
                <a:lnTo>
                  <a:pt x="0" y="6858000"/>
                </a:lnTo>
                <a:lnTo>
                  <a:pt x="1594"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3" name="任意多边形: 形状 32" descr="11资源 3"/>
          <p:cNvSpPr/>
          <p:nvPr userDrawn="true">
            <p:custDataLst>
              <p:tags r:id="rId21"/>
            </p:custDataLst>
          </p:nvPr>
        </p:nvSpPr>
        <p:spPr>
          <a:xfrm flipV="true">
            <a:off x="1475956" y="0"/>
            <a:ext cx="3203672" cy="6858000"/>
          </a:xfrm>
          <a:custGeom>
            <a:avLst/>
            <a:gdLst>
              <a:gd name="connsiteX0" fmla="*/ 0 w 4679628"/>
              <a:gd name="connsiteY0" fmla="*/ 6858000 h 6858000"/>
              <a:gd name="connsiteX1" fmla="*/ 3501310 w 4679628"/>
              <a:gd name="connsiteY1" fmla="*/ 6858000 h 6858000"/>
              <a:gd name="connsiteX2" fmla="*/ 3276988 w 4679628"/>
              <a:gd name="connsiteY2" fmla="*/ 6753709 h 6858000"/>
              <a:gd name="connsiteX3" fmla="*/ 2969435 w 4679628"/>
              <a:gd name="connsiteY3" fmla="*/ 592210 h 6858000"/>
              <a:gd name="connsiteX4" fmla="*/ 4521621 w 4679628"/>
              <a:gd name="connsiteY4" fmla="*/ 23153 h 6858000"/>
              <a:gd name="connsiteX5" fmla="*/ 4679628 w 4679628"/>
              <a:gd name="connsiteY5" fmla="*/ 0 h 6858000"/>
              <a:gd name="connsiteX6" fmla="*/ 0 w 4679628"/>
              <a:gd name="connsiteY6" fmla="*/ 0 h 6858000"/>
              <a:gd name="connsiteX7" fmla="*/ 0 w 4679628"/>
              <a:gd name="connsiteY7" fmla="*/ 6858000 h 6858000"/>
              <a:gd name="connsiteX0-1" fmla="*/ 0 w 4679628"/>
              <a:gd name="connsiteY0-2" fmla="*/ 6858000 h 6949440"/>
              <a:gd name="connsiteX1-3" fmla="*/ 3501310 w 4679628"/>
              <a:gd name="connsiteY1-4" fmla="*/ 6858000 h 6949440"/>
              <a:gd name="connsiteX2-5" fmla="*/ 3276988 w 4679628"/>
              <a:gd name="connsiteY2-6" fmla="*/ 6753709 h 6949440"/>
              <a:gd name="connsiteX3-7" fmla="*/ 2969435 w 4679628"/>
              <a:gd name="connsiteY3-8" fmla="*/ 592210 h 6949440"/>
              <a:gd name="connsiteX4-9" fmla="*/ 4521621 w 4679628"/>
              <a:gd name="connsiteY4-10" fmla="*/ 23153 h 6949440"/>
              <a:gd name="connsiteX5-11" fmla="*/ 4679628 w 4679628"/>
              <a:gd name="connsiteY5-12" fmla="*/ 0 h 6949440"/>
              <a:gd name="connsiteX6-13" fmla="*/ 0 w 4679628"/>
              <a:gd name="connsiteY6-14" fmla="*/ 0 h 6949440"/>
              <a:gd name="connsiteX7-15" fmla="*/ 91440 w 4679628"/>
              <a:gd name="connsiteY7-16" fmla="*/ 6949440 h 6949440"/>
              <a:gd name="connsiteX0-17" fmla="*/ 0 w 4679628"/>
              <a:gd name="connsiteY0-18" fmla="*/ 6858000 h 6858000"/>
              <a:gd name="connsiteX1-19" fmla="*/ 3501310 w 4679628"/>
              <a:gd name="connsiteY1-20" fmla="*/ 6858000 h 6858000"/>
              <a:gd name="connsiteX2-21" fmla="*/ 3276988 w 4679628"/>
              <a:gd name="connsiteY2-22" fmla="*/ 6753709 h 6858000"/>
              <a:gd name="connsiteX3-23" fmla="*/ 2969435 w 4679628"/>
              <a:gd name="connsiteY3-24" fmla="*/ 592210 h 6858000"/>
              <a:gd name="connsiteX4-25" fmla="*/ 4521621 w 4679628"/>
              <a:gd name="connsiteY4-26" fmla="*/ 23153 h 6858000"/>
              <a:gd name="connsiteX5-27" fmla="*/ 4679628 w 4679628"/>
              <a:gd name="connsiteY5-28" fmla="*/ 0 h 6858000"/>
              <a:gd name="connsiteX6-29" fmla="*/ 0 w 4679628"/>
              <a:gd name="connsiteY6-30" fmla="*/ 0 h 6858000"/>
              <a:gd name="connsiteX0-31" fmla="*/ 3501310 w 4679628"/>
              <a:gd name="connsiteY0-32" fmla="*/ 6858000 h 6858000"/>
              <a:gd name="connsiteX1-33" fmla="*/ 3276988 w 4679628"/>
              <a:gd name="connsiteY1-34" fmla="*/ 6753709 h 6858000"/>
              <a:gd name="connsiteX2-35" fmla="*/ 2969435 w 4679628"/>
              <a:gd name="connsiteY2-36" fmla="*/ 592210 h 6858000"/>
              <a:gd name="connsiteX3-37" fmla="*/ 4521621 w 4679628"/>
              <a:gd name="connsiteY3-38" fmla="*/ 23153 h 6858000"/>
              <a:gd name="connsiteX4-39" fmla="*/ 4679628 w 4679628"/>
              <a:gd name="connsiteY4-40" fmla="*/ 0 h 6858000"/>
              <a:gd name="connsiteX5-41" fmla="*/ 0 w 4679628"/>
              <a:gd name="connsiteY5-42" fmla="*/ 0 h 6858000"/>
              <a:gd name="connsiteX0-43" fmla="*/ 2025354 w 3203672"/>
              <a:gd name="connsiteY0-44" fmla="*/ 6858000 h 6858000"/>
              <a:gd name="connsiteX1-45" fmla="*/ 1801032 w 3203672"/>
              <a:gd name="connsiteY1-46" fmla="*/ 6753709 h 6858000"/>
              <a:gd name="connsiteX2-47" fmla="*/ 1493479 w 3203672"/>
              <a:gd name="connsiteY2-48" fmla="*/ 592210 h 6858000"/>
              <a:gd name="connsiteX3-49" fmla="*/ 3045665 w 3203672"/>
              <a:gd name="connsiteY3-50" fmla="*/ 23153 h 6858000"/>
              <a:gd name="connsiteX4-51" fmla="*/ 3203672 w 3203672"/>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03672" h="6858000">
                <a:moveTo>
                  <a:pt x="2025354" y="6858000"/>
                </a:moveTo>
                <a:lnTo>
                  <a:pt x="1801032" y="6753709"/>
                </a:lnTo>
                <a:cubicBezTo>
                  <a:pt x="-409231" y="5610333"/>
                  <a:pt x="-670491" y="1950495"/>
                  <a:pt x="1493479" y="592210"/>
                </a:cubicBezTo>
                <a:cubicBezTo>
                  <a:pt x="1957301" y="301416"/>
                  <a:pt x="2492537" y="123407"/>
                  <a:pt x="3045665" y="23153"/>
                </a:cubicBezTo>
                <a:lnTo>
                  <a:pt x="3203672" y="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34" name="任意多边形: 形状 33" descr="11资源 3"/>
          <p:cNvSpPr/>
          <p:nvPr userDrawn="true">
            <p:custDataLst>
              <p:tags r:id="rId22"/>
            </p:custDataLst>
          </p:nvPr>
        </p:nvSpPr>
        <p:spPr>
          <a:xfrm flipV="true">
            <a:off x="5826561" y="0"/>
            <a:ext cx="4884181" cy="6858000"/>
          </a:xfrm>
          <a:custGeom>
            <a:avLst/>
            <a:gdLst>
              <a:gd name="connsiteX0" fmla="*/ 0 w 6350238"/>
              <a:gd name="connsiteY0" fmla="*/ 6858000 h 6858000"/>
              <a:gd name="connsiteX1" fmla="*/ 485462 w 6350238"/>
              <a:gd name="connsiteY1" fmla="*/ 6858000 h 6858000"/>
              <a:gd name="connsiteX2" fmla="*/ 6350238 w 6350238"/>
              <a:gd name="connsiteY2" fmla="*/ 6858000 h 6858000"/>
              <a:gd name="connsiteX3" fmla="*/ 6350238 w 6350238"/>
              <a:gd name="connsiteY3" fmla="*/ 0 h 6858000"/>
              <a:gd name="connsiteX4" fmla="*/ 1117723 w 6350238"/>
              <a:gd name="connsiteY4" fmla="*/ 0 h 6858000"/>
              <a:gd name="connsiteX5" fmla="*/ 1323326 w 6350238"/>
              <a:gd name="connsiteY5" fmla="*/ 38548 h 6858000"/>
              <a:gd name="connsiteX6" fmla="*/ 3989670 w 6350238"/>
              <a:gd name="connsiteY6" fmla="*/ 1426847 h 6858000"/>
              <a:gd name="connsiteX7" fmla="*/ 4368941 w 6350238"/>
              <a:gd name="connsiteY7" fmla="*/ 4755125 h 6858000"/>
              <a:gd name="connsiteX8" fmla="*/ 3119402 w 6350238"/>
              <a:gd name="connsiteY8" fmla="*/ 5209887 h 6858000"/>
              <a:gd name="connsiteX9" fmla="*/ 1027979 w 6350238"/>
              <a:gd name="connsiteY9" fmla="*/ 6211813 h 6858000"/>
              <a:gd name="connsiteX10" fmla="*/ 532025 w 6350238"/>
              <a:gd name="connsiteY10" fmla="*/ 6591941 h 6858000"/>
              <a:gd name="connsiteX11" fmla="*/ 485462 w 6350238"/>
              <a:gd name="connsiteY11" fmla="*/ 6618850 h 6858000"/>
              <a:gd name="connsiteX12" fmla="*/ 351347 w 6350238"/>
              <a:gd name="connsiteY12" fmla="*/ 6696357 h 6858000"/>
              <a:gd name="connsiteX13" fmla="*/ 164327 w 6350238"/>
              <a:gd name="connsiteY13" fmla="*/ 6789095 h 6858000"/>
              <a:gd name="connsiteX14" fmla="*/ 0 w 6350238"/>
              <a:gd name="connsiteY14" fmla="*/ 6858000 h 6858000"/>
              <a:gd name="connsiteX0-1" fmla="*/ 6350238 w 6441678"/>
              <a:gd name="connsiteY0-2" fmla="*/ 6858000 h 6949440"/>
              <a:gd name="connsiteX1-3" fmla="*/ 6350238 w 6441678"/>
              <a:gd name="connsiteY1-4" fmla="*/ 0 h 6949440"/>
              <a:gd name="connsiteX2-5" fmla="*/ 1117723 w 6441678"/>
              <a:gd name="connsiteY2-6" fmla="*/ 0 h 6949440"/>
              <a:gd name="connsiteX3-7" fmla="*/ 1323326 w 6441678"/>
              <a:gd name="connsiteY3-8" fmla="*/ 38548 h 6949440"/>
              <a:gd name="connsiteX4-9" fmla="*/ 3989670 w 6441678"/>
              <a:gd name="connsiteY4-10" fmla="*/ 1426847 h 6949440"/>
              <a:gd name="connsiteX5-11" fmla="*/ 4368941 w 6441678"/>
              <a:gd name="connsiteY5-12" fmla="*/ 4755125 h 6949440"/>
              <a:gd name="connsiteX6-13" fmla="*/ 3119402 w 6441678"/>
              <a:gd name="connsiteY6-14" fmla="*/ 5209887 h 6949440"/>
              <a:gd name="connsiteX7-15" fmla="*/ 1027979 w 6441678"/>
              <a:gd name="connsiteY7-16" fmla="*/ 6211813 h 6949440"/>
              <a:gd name="connsiteX8-17" fmla="*/ 532025 w 6441678"/>
              <a:gd name="connsiteY8-18" fmla="*/ 6591941 h 6949440"/>
              <a:gd name="connsiteX9-19" fmla="*/ 485462 w 6441678"/>
              <a:gd name="connsiteY9-20" fmla="*/ 6618850 h 6949440"/>
              <a:gd name="connsiteX10-21" fmla="*/ 351347 w 6441678"/>
              <a:gd name="connsiteY10-22" fmla="*/ 6696357 h 6949440"/>
              <a:gd name="connsiteX11-23" fmla="*/ 164327 w 6441678"/>
              <a:gd name="connsiteY11-24" fmla="*/ 6789095 h 6949440"/>
              <a:gd name="connsiteX12-25" fmla="*/ 0 w 6441678"/>
              <a:gd name="connsiteY12-26" fmla="*/ 6858000 h 6949440"/>
              <a:gd name="connsiteX13-27" fmla="*/ 485462 w 6441678"/>
              <a:gd name="connsiteY13-28" fmla="*/ 6858000 h 6949440"/>
              <a:gd name="connsiteX14-29" fmla="*/ 6441678 w 6441678"/>
              <a:gd name="connsiteY14-30" fmla="*/ 6949440 h 6949440"/>
              <a:gd name="connsiteX0-31" fmla="*/ 6350238 w 6350238"/>
              <a:gd name="connsiteY0-32" fmla="*/ 6858000 h 6858000"/>
              <a:gd name="connsiteX1-33" fmla="*/ 6350238 w 6350238"/>
              <a:gd name="connsiteY1-34" fmla="*/ 0 h 6858000"/>
              <a:gd name="connsiteX2-35" fmla="*/ 1117723 w 6350238"/>
              <a:gd name="connsiteY2-36" fmla="*/ 0 h 6858000"/>
              <a:gd name="connsiteX3-37" fmla="*/ 1323326 w 6350238"/>
              <a:gd name="connsiteY3-38" fmla="*/ 38548 h 6858000"/>
              <a:gd name="connsiteX4-39" fmla="*/ 3989670 w 6350238"/>
              <a:gd name="connsiteY4-40" fmla="*/ 1426847 h 6858000"/>
              <a:gd name="connsiteX5-41" fmla="*/ 4368941 w 6350238"/>
              <a:gd name="connsiteY5-42" fmla="*/ 4755125 h 6858000"/>
              <a:gd name="connsiteX6-43" fmla="*/ 3119402 w 6350238"/>
              <a:gd name="connsiteY6-44" fmla="*/ 5209887 h 6858000"/>
              <a:gd name="connsiteX7-45" fmla="*/ 1027979 w 6350238"/>
              <a:gd name="connsiteY7-46" fmla="*/ 6211813 h 6858000"/>
              <a:gd name="connsiteX8-47" fmla="*/ 532025 w 6350238"/>
              <a:gd name="connsiteY8-48" fmla="*/ 6591941 h 6858000"/>
              <a:gd name="connsiteX9-49" fmla="*/ 485462 w 6350238"/>
              <a:gd name="connsiteY9-50" fmla="*/ 6618850 h 6858000"/>
              <a:gd name="connsiteX10-51" fmla="*/ 351347 w 6350238"/>
              <a:gd name="connsiteY10-52" fmla="*/ 6696357 h 6858000"/>
              <a:gd name="connsiteX11-53" fmla="*/ 164327 w 6350238"/>
              <a:gd name="connsiteY11-54" fmla="*/ 6789095 h 6858000"/>
              <a:gd name="connsiteX12-55" fmla="*/ 0 w 6350238"/>
              <a:gd name="connsiteY12-56" fmla="*/ 6858000 h 6858000"/>
              <a:gd name="connsiteX13-57" fmla="*/ 485462 w 6350238"/>
              <a:gd name="connsiteY13-58" fmla="*/ 6858000 h 6858000"/>
              <a:gd name="connsiteX0-59" fmla="*/ 6350238 w 6350238"/>
              <a:gd name="connsiteY0-60" fmla="*/ 0 h 6858000"/>
              <a:gd name="connsiteX1-61" fmla="*/ 1117723 w 6350238"/>
              <a:gd name="connsiteY1-62" fmla="*/ 0 h 6858000"/>
              <a:gd name="connsiteX2-63" fmla="*/ 1323326 w 6350238"/>
              <a:gd name="connsiteY2-64" fmla="*/ 38548 h 6858000"/>
              <a:gd name="connsiteX3-65" fmla="*/ 3989670 w 6350238"/>
              <a:gd name="connsiteY3-66" fmla="*/ 1426847 h 6858000"/>
              <a:gd name="connsiteX4-67" fmla="*/ 4368941 w 6350238"/>
              <a:gd name="connsiteY4-68" fmla="*/ 4755125 h 6858000"/>
              <a:gd name="connsiteX5-69" fmla="*/ 3119402 w 6350238"/>
              <a:gd name="connsiteY5-70" fmla="*/ 5209887 h 6858000"/>
              <a:gd name="connsiteX6-71" fmla="*/ 1027979 w 6350238"/>
              <a:gd name="connsiteY6-72" fmla="*/ 6211813 h 6858000"/>
              <a:gd name="connsiteX7-73" fmla="*/ 532025 w 6350238"/>
              <a:gd name="connsiteY7-74" fmla="*/ 6591941 h 6858000"/>
              <a:gd name="connsiteX8-75" fmla="*/ 485462 w 6350238"/>
              <a:gd name="connsiteY8-76" fmla="*/ 6618850 h 6858000"/>
              <a:gd name="connsiteX9-77" fmla="*/ 351347 w 6350238"/>
              <a:gd name="connsiteY9-78" fmla="*/ 6696357 h 6858000"/>
              <a:gd name="connsiteX10-79" fmla="*/ 164327 w 6350238"/>
              <a:gd name="connsiteY10-80" fmla="*/ 6789095 h 6858000"/>
              <a:gd name="connsiteX11-81" fmla="*/ 0 w 6350238"/>
              <a:gd name="connsiteY11-82" fmla="*/ 6858000 h 6858000"/>
              <a:gd name="connsiteX12-83" fmla="*/ 485462 w 6350238"/>
              <a:gd name="connsiteY12-84" fmla="*/ 6858000 h 6858000"/>
              <a:gd name="connsiteX0-85" fmla="*/ 1117723 w 4884181"/>
              <a:gd name="connsiteY0-86" fmla="*/ 0 h 6858000"/>
              <a:gd name="connsiteX1-87" fmla="*/ 1323326 w 4884181"/>
              <a:gd name="connsiteY1-88" fmla="*/ 38548 h 6858000"/>
              <a:gd name="connsiteX2-89" fmla="*/ 3989670 w 4884181"/>
              <a:gd name="connsiteY2-90" fmla="*/ 1426847 h 6858000"/>
              <a:gd name="connsiteX3-91" fmla="*/ 4368941 w 4884181"/>
              <a:gd name="connsiteY3-92" fmla="*/ 4755125 h 6858000"/>
              <a:gd name="connsiteX4-93" fmla="*/ 3119402 w 4884181"/>
              <a:gd name="connsiteY4-94" fmla="*/ 5209887 h 6858000"/>
              <a:gd name="connsiteX5-95" fmla="*/ 1027979 w 4884181"/>
              <a:gd name="connsiteY5-96" fmla="*/ 6211813 h 6858000"/>
              <a:gd name="connsiteX6-97" fmla="*/ 532025 w 4884181"/>
              <a:gd name="connsiteY6-98" fmla="*/ 6591941 h 6858000"/>
              <a:gd name="connsiteX7-99" fmla="*/ 485462 w 4884181"/>
              <a:gd name="connsiteY7-100" fmla="*/ 6618850 h 6858000"/>
              <a:gd name="connsiteX8-101" fmla="*/ 351347 w 4884181"/>
              <a:gd name="connsiteY8-102" fmla="*/ 6696357 h 6858000"/>
              <a:gd name="connsiteX9-103" fmla="*/ 164327 w 4884181"/>
              <a:gd name="connsiteY9-104" fmla="*/ 6789095 h 6858000"/>
              <a:gd name="connsiteX10-105" fmla="*/ 0 w 4884181"/>
              <a:gd name="connsiteY10-106" fmla="*/ 6858000 h 6858000"/>
              <a:gd name="connsiteX11-107" fmla="*/ 485462 w 4884181"/>
              <a:gd name="connsiteY11-10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884181" h="6858000">
                <a:moveTo>
                  <a:pt x="1117723" y="0"/>
                </a:moveTo>
                <a:lnTo>
                  <a:pt x="1323326" y="38548"/>
                </a:lnTo>
                <a:cubicBezTo>
                  <a:pt x="2076380" y="194256"/>
                  <a:pt x="3104152" y="559070"/>
                  <a:pt x="3989670" y="1426847"/>
                </a:cubicBezTo>
                <a:cubicBezTo>
                  <a:pt x="4801961" y="2223435"/>
                  <a:pt x="5326779" y="3861303"/>
                  <a:pt x="4368941" y="4755125"/>
                </a:cubicBezTo>
                <a:cubicBezTo>
                  <a:pt x="4004768" y="5095139"/>
                  <a:pt x="3575372" y="5096951"/>
                  <a:pt x="3119402" y="5209887"/>
                </a:cubicBezTo>
                <a:cubicBezTo>
                  <a:pt x="2357841" y="5398314"/>
                  <a:pt x="1608964" y="5667065"/>
                  <a:pt x="1027979" y="6211813"/>
                </a:cubicBezTo>
                <a:cubicBezTo>
                  <a:pt x="875788" y="6354606"/>
                  <a:pt x="709265" y="6481793"/>
                  <a:pt x="532025" y="6591941"/>
                </a:cubicBezTo>
                <a:lnTo>
                  <a:pt x="485462" y="6618850"/>
                </a:lnTo>
                <a:lnTo>
                  <a:pt x="351347" y="6696357"/>
                </a:lnTo>
                <a:cubicBezTo>
                  <a:pt x="290019" y="6729234"/>
                  <a:pt x="227635" y="6760164"/>
                  <a:pt x="164327" y="6789095"/>
                </a:cubicBezTo>
                <a:lnTo>
                  <a:pt x="0" y="6858000"/>
                </a:lnTo>
                <a:lnTo>
                  <a:pt x="485462" y="685800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35" name="图片 11" descr="11资源 3"/>
          <p:cNvSpPr/>
          <p:nvPr userDrawn="true">
            <p:custDataLst>
              <p:tags r:id="rId23"/>
            </p:custDataLst>
          </p:nvPr>
        </p:nvSpPr>
        <p:spPr>
          <a:xfrm flipV="true">
            <a:off x="1793577" y="19303"/>
            <a:ext cx="8599413" cy="6678299"/>
          </a:xfrm>
          <a:custGeom>
            <a:avLst/>
            <a:gdLst>
              <a:gd name="connsiteX0" fmla="*/ 7255 w 14239"/>
              <a:gd name="connsiteY0" fmla="*/ 11 h 11058"/>
              <a:gd name="connsiteX1" fmla="*/ 12860 w 14239"/>
              <a:gd name="connsiteY1" fmla="*/ 2333 h 11058"/>
              <a:gd name="connsiteX2" fmla="*/ 13445 w 14239"/>
              <a:gd name="connsiteY2" fmla="*/ 7465 h 11058"/>
              <a:gd name="connsiteX3" fmla="*/ 11518 w 14239"/>
              <a:gd name="connsiteY3" fmla="*/ 8166 h 11058"/>
              <a:gd name="connsiteX4" fmla="*/ 8294 w 14239"/>
              <a:gd name="connsiteY4" fmla="*/ 9711 h 11058"/>
              <a:gd name="connsiteX5" fmla="*/ 3498 w 14239"/>
              <a:gd name="connsiteY5" fmla="*/ 10846 h 11058"/>
              <a:gd name="connsiteX6" fmla="*/ 2303 w 14239"/>
              <a:gd name="connsiteY6" fmla="*/ 1046 h 11058"/>
              <a:gd name="connsiteX7" fmla="*/ 7255 w 14239"/>
              <a:gd name="connsiteY7" fmla="*/ 11 h 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 h="11058">
                <a:moveTo>
                  <a:pt x="7255" y="11"/>
                </a:moveTo>
                <a:cubicBezTo>
                  <a:pt x="7930" y="36"/>
                  <a:pt x="10676" y="192"/>
                  <a:pt x="12860" y="2333"/>
                </a:cubicBezTo>
                <a:cubicBezTo>
                  <a:pt x="14113" y="3561"/>
                  <a:pt x="14922" y="6087"/>
                  <a:pt x="13445" y="7465"/>
                </a:cubicBezTo>
                <a:cubicBezTo>
                  <a:pt x="12883" y="7989"/>
                  <a:pt x="12221" y="7992"/>
                  <a:pt x="11518" y="8166"/>
                </a:cubicBezTo>
                <a:cubicBezTo>
                  <a:pt x="10344" y="8457"/>
                  <a:pt x="9189" y="8871"/>
                  <a:pt x="8294" y="9711"/>
                </a:cubicBezTo>
                <a:cubicBezTo>
                  <a:pt x="7041" y="10886"/>
                  <a:pt x="5162" y="11376"/>
                  <a:pt x="3498" y="10846"/>
                </a:cubicBezTo>
                <a:cubicBezTo>
                  <a:pt x="-560" y="9552"/>
                  <a:pt x="-1257" y="3280"/>
                  <a:pt x="2303" y="1046"/>
                </a:cubicBezTo>
                <a:cubicBezTo>
                  <a:pt x="3733" y="149"/>
                  <a:pt x="5604" y="-52"/>
                  <a:pt x="7255" y="11"/>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36" name="图片 10" descr="11资源 3"/>
          <p:cNvSpPr/>
          <p:nvPr userDrawn="true">
            <p:custDataLst>
              <p:tags r:id="rId24"/>
            </p:custDataLst>
          </p:nvPr>
        </p:nvSpPr>
        <p:spPr>
          <a:xfrm flipV="true">
            <a:off x="2091316" y="251215"/>
            <a:ext cx="8005142" cy="6215685"/>
          </a:xfrm>
          <a:custGeom>
            <a:avLst/>
            <a:gdLst>
              <a:gd name="connsiteX0" fmla="*/ 6754 w 13255"/>
              <a:gd name="connsiteY0" fmla="*/ 10 h 10292"/>
              <a:gd name="connsiteX1" fmla="*/ 11971 w 13255"/>
              <a:gd name="connsiteY1" fmla="*/ 2172 h 10292"/>
              <a:gd name="connsiteX2" fmla="*/ 12516 w 13255"/>
              <a:gd name="connsiteY2" fmla="*/ 6948 h 10292"/>
              <a:gd name="connsiteX3" fmla="*/ 10723 w 13255"/>
              <a:gd name="connsiteY3" fmla="*/ 7600 h 10292"/>
              <a:gd name="connsiteX4" fmla="*/ 7721 w 13255"/>
              <a:gd name="connsiteY4" fmla="*/ 9038 h 10292"/>
              <a:gd name="connsiteX5" fmla="*/ 3256 w 13255"/>
              <a:gd name="connsiteY5" fmla="*/ 10094 h 10292"/>
              <a:gd name="connsiteX6" fmla="*/ 2144 w 13255"/>
              <a:gd name="connsiteY6" fmla="*/ 973 h 10292"/>
              <a:gd name="connsiteX7" fmla="*/ 6754 w 13255"/>
              <a:gd name="connsiteY7" fmla="*/ 10 h 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5" h="10292">
                <a:moveTo>
                  <a:pt x="6754" y="10"/>
                </a:moveTo>
                <a:cubicBezTo>
                  <a:pt x="7382" y="34"/>
                  <a:pt x="9938" y="179"/>
                  <a:pt x="11971" y="2172"/>
                </a:cubicBezTo>
                <a:cubicBezTo>
                  <a:pt x="13138" y="3315"/>
                  <a:pt x="13891" y="5665"/>
                  <a:pt x="12516" y="6948"/>
                </a:cubicBezTo>
                <a:cubicBezTo>
                  <a:pt x="11993" y="7436"/>
                  <a:pt x="11377" y="7438"/>
                  <a:pt x="10723" y="7600"/>
                </a:cubicBezTo>
                <a:cubicBezTo>
                  <a:pt x="9630" y="7871"/>
                  <a:pt x="8554" y="8257"/>
                  <a:pt x="7721" y="9038"/>
                </a:cubicBezTo>
                <a:cubicBezTo>
                  <a:pt x="6555" y="10132"/>
                  <a:pt x="4805" y="10588"/>
                  <a:pt x="3256" y="10094"/>
                </a:cubicBezTo>
                <a:cubicBezTo>
                  <a:pt x="-522" y="8890"/>
                  <a:pt x="-1170" y="3053"/>
                  <a:pt x="2144" y="973"/>
                </a:cubicBezTo>
                <a:cubicBezTo>
                  <a:pt x="3475" y="138"/>
                  <a:pt x="5217" y="-49"/>
                  <a:pt x="6754" y="10"/>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37" name="图片 8" descr="11资源 3"/>
          <p:cNvSpPr/>
          <p:nvPr userDrawn="true">
            <p:custDataLst>
              <p:tags r:id="rId25"/>
            </p:custDataLst>
          </p:nvPr>
        </p:nvSpPr>
        <p:spPr>
          <a:xfrm flipV="true">
            <a:off x="2347384" y="450512"/>
            <a:ext cx="7494214" cy="5818297"/>
          </a:xfrm>
          <a:custGeom>
            <a:avLst/>
            <a:gdLst>
              <a:gd name="connsiteX0" fmla="*/ 6322 w 12409"/>
              <a:gd name="connsiteY0" fmla="*/ 9 h 9634"/>
              <a:gd name="connsiteX1" fmla="*/ 11207 w 12409"/>
              <a:gd name="connsiteY1" fmla="*/ 2033 h 9634"/>
              <a:gd name="connsiteX2" fmla="*/ 11717 w 12409"/>
              <a:gd name="connsiteY2" fmla="*/ 6504 h 9634"/>
              <a:gd name="connsiteX3" fmla="*/ 10038 w 12409"/>
              <a:gd name="connsiteY3" fmla="*/ 7114 h 9634"/>
              <a:gd name="connsiteX4" fmla="*/ 7228 w 12409"/>
              <a:gd name="connsiteY4" fmla="*/ 8461 h 9634"/>
              <a:gd name="connsiteX5" fmla="*/ 3048 w 12409"/>
              <a:gd name="connsiteY5" fmla="*/ 9449 h 9634"/>
              <a:gd name="connsiteX6" fmla="*/ 2007 w 12409"/>
              <a:gd name="connsiteY6" fmla="*/ 911 h 9634"/>
              <a:gd name="connsiteX7" fmla="*/ 6322 w 12409"/>
              <a:gd name="connsiteY7" fmla="*/ 9 h 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9" h="9634">
                <a:moveTo>
                  <a:pt x="6322" y="9"/>
                </a:moveTo>
                <a:cubicBezTo>
                  <a:pt x="6910" y="32"/>
                  <a:pt x="9303" y="167"/>
                  <a:pt x="11207" y="2033"/>
                </a:cubicBezTo>
                <a:cubicBezTo>
                  <a:pt x="12299" y="3103"/>
                  <a:pt x="13004" y="5303"/>
                  <a:pt x="11717" y="6504"/>
                </a:cubicBezTo>
                <a:cubicBezTo>
                  <a:pt x="11227" y="6960"/>
                  <a:pt x="10650" y="6963"/>
                  <a:pt x="10038" y="7114"/>
                </a:cubicBezTo>
                <a:cubicBezTo>
                  <a:pt x="9014" y="7368"/>
                  <a:pt x="8008" y="7729"/>
                  <a:pt x="7228" y="8461"/>
                </a:cubicBezTo>
                <a:cubicBezTo>
                  <a:pt x="6136" y="9484"/>
                  <a:pt x="4498" y="9911"/>
                  <a:pt x="3048" y="9449"/>
                </a:cubicBezTo>
                <a:cubicBezTo>
                  <a:pt x="-488" y="8322"/>
                  <a:pt x="-1095" y="2858"/>
                  <a:pt x="2007" y="911"/>
                </a:cubicBezTo>
                <a:cubicBezTo>
                  <a:pt x="3253" y="130"/>
                  <a:pt x="4884" y="-46"/>
                  <a:pt x="6322" y="9"/>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38" name="图片 7" descr="11资源 3"/>
          <p:cNvSpPr/>
          <p:nvPr userDrawn="true">
            <p:custDataLst>
              <p:tags r:id="rId26"/>
            </p:custDataLst>
          </p:nvPr>
        </p:nvSpPr>
        <p:spPr>
          <a:xfrm flipV="true">
            <a:off x="2602244" y="648602"/>
            <a:ext cx="6982078" cy="5421513"/>
          </a:xfrm>
          <a:custGeom>
            <a:avLst/>
            <a:gdLst>
              <a:gd name="connsiteX0" fmla="*/ 5890 w 11561"/>
              <a:gd name="connsiteY0" fmla="*/ 9 h 8977"/>
              <a:gd name="connsiteX1" fmla="*/ 10441 w 11561"/>
              <a:gd name="connsiteY1" fmla="*/ 1894 h 8977"/>
              <a:gd name="connsiteX2" fmla="*/ 10916 w 11561"/>
              <a:gd name="connsiteY2" fmla="*/ 6060 h 8977"/>
              <a:gd name="connsiteX3" fmla="*/ 9352 w 11561"/>
              <a:gd name="connsiteY3" fmla="*/ 6629 h 8977"/>
              <a:gd name="connsiteX4" fmla="*/ 6734 w 11561"/>
              <a:gd name="connsiteY4" fmla="*/ 7883 h 8977"/>
              <a:gd name="connsiteX5" fmla="*/ 2840 w 11561"/>
              <a:gd name="connsiteY5" fmla="*/ 8804 h 8977"/>
              <a:gd name="connsiteX6" fmla="*/ 1870 w 11561"/>
              <a:gd name="connsiteY6" fmla="*/ 849 h 8977"/>
              <a:gd name="connsiteX7" fmla="*/ 5890 w 11561"/>
              <a:gd name="connsiteY7" fmla="*/ 9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 h="8977">
                <a:moveTo>
                  <a:pt x="5890" y="9"/>
                </a:moveTo>
                <a:cubicBezTo>
                  <a:pt x="6438" y="29"/>
                  <a:pt x="8668" y="156"/>
                  <a:pt x="10441" y="1894"/>
                </a:cubicBezTo>
                <a:cubicBezTo>
                  <a:pt x="11458" y="2891"/>
                  <a:pt x="12116" y="4941"/>
                  <a:pt x="10916" y="6060"/>
                </a:cubicBezTo>
                <a:cubicBezTo>
                  <a:pt x="10460" y="6486"/>
                  <a:pt x="9923" y="6488"/>
                  <a:pt x="9352" y="6629"/>
                </a:cubicBezTo>
                <a:cubicBezTo>
                  <a:pt x="8399" y="6865"/>
                  <a:pt x="7461" y="7202"/>
                  <a:pt x="6734" y="7883"/>
                </a:cubicBezTo>
                <a:cubicBezTo>
                  <a:pt x="5717" y="8837"/>
                  <a:pt x="4191" y="9235"/>
                  <a:pt x="2840" y="8804"/>
                </a:cubicBezTo>
                <a:cubicBezTo>
                  <a:pt x="-455" y="7754"/>
                  <a:pt x="-1020" y="2663"/>
                  <a:pt x="1870" y="849"/>
                </a:cubicBezTo>
                <a:cubicBezTo>
                  <a:pt x="3031" y="121"/>
                  <a:pt x="4550" y="-42"/>
                  <a:pt x="5890" y="9"/>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39" name="图片 6" descr="11资源 3"/>
          <p:cNvSpPr/>
          <p:nvPr userDrawn="true">
            <p:custDataLst>
              <p:tags r:id="rId27"/>
            </p:custDataLst>
          </p:nvPr>
        </p:nvSpPr>
        <p:spPr>
          <a:xfrm flipV="true">
            <a:off x="2836570" y="830387"/>
            <a:ext cx="6514633" cy="5058548"/>
          </a:xfrm>
          <a:custGeom>
            <a:avLst/>
            <a:gdLst>
              <a:gd name="connsiteX0" fmla="*/ 5496 w 10787"/>
              <a:gd name="connsiteY0" fmla="*/ 8 h 8376"/>
              <a:gd name="connsiteX1" fmla="*/ 9742 w 10787"/>
              <a:gd name="connsiteY1" fmla="*/ 1767 h 8376"/>
              <a:gd name="connsiteX2" fmla="*/ 10186 w 10787"/>
              <a:gd name="connsiteY2" fmla="*/ 5654 h 8376"/>
              <a:gd name="connsiteX3" fmla="*/ 8726 w 10787"/>
              <a:gd name="connsiteY3" fmla="*/ 6185 h 8376"/>
              <a:gd name="connsiteX4" fmla="*/ 6283 w 10787"/>
              <a:gd name="connsiteY4" fmla="*/ 7356 h 8376"/>
              <a:gd name="connsiteX5" fmla="*/ 2650 w 10787"/>
              <a:gd name="connsiteY5" fmla="*/ 8215 h 8376"/>
              <a:gd name="connsiteX6" fmla="*/ 1745 w 10787"/>
              <a:gd name="connsiteY6" fmla="*/ 792 h 8376"/>
              <a:gd name="connsiteX7" fmla="*/ 5496 w 10787"/>
              <a:gd name="connsiteY7" fmla="*/ 8 h 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7" h="8376">
                <a:moveTo>
                  <a:pt x="5496" y="8"/>
                </a:moveTo>
                <a:cubicBezTo>
                  <a:pt x="6007" y="28"/>
                  <a:pt x="8088" y="145"/>
                  <a:pt x="9742" y="1767"/>
                </a:cubicBezTo>
                <a:cubicBezTo>
                  <a:pt x="10691" y="2697"/>
                  <a:pt x="11305" y="4611"/>
                  <a:pt x="10186" y="5654"/>
                </a:cubicBezTo>
                <a:cubicBezTo>
                  <a:pt x="9760" y="6051"/>
                  <a:pt x="9259" y="6054"/>
                  <a:pt x="8726" y="6185"/>
                </a:cubicBezTo>
                <a:cubicBezTo>
                  <a:pt x="7837" y="6406"/>
                  <a:pt x="6961" y="6720"/>
                  <a:pt x="6283" y="7356"/>
                </a:cubicBezTo>
                <a:cubicBezTo>
                  <a:pt x="5334" y="8246"/>
                  <a:pt x="3910" y="8616"/>
                  <a:pt x="2650" y="8215"/>
                </a:cubicBezTo>
                <a:cubicBezTo>
                  <a:pt x="-424" y="7235"/>
                  <a:pt x="-952" y="2485"/>
                  <a:pt x="1745" y="792"/>
                </a:cubicBezTo>
                <a:cubicBezTo>
                  <a:pt x="2828" y="113"/>
                  <a:pt x="4246" y="-40"/>
                  <a:pt x="5496" y="8"/>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40" name="图片 3" descr="11资源 3"/>
          <p:cNvSpPr/>
          <p:nvPr userDrawn="true">
            <p:custDataLst>
              <p:tags r:id="rId28"/>
            </p:custDataLst>
          </p:nvPr>
        </p:nvSpPr>
        <p:spPr>
          <a:xfrm flipV="true">
            <a:off x="3277442" y="1173421"/>
            <a:ext cx="5634098" cy="4373084"/>
          </a:xfrm>
          <a:custGeom>
            <a:avLst/>
            <a:gdLst>
              <a:gd name="connsiteX0" fmla="*/ 4753 w 9329"/>
              <a:gd name="connsiteY0" fmla="*/ 7 h 7241"/>
              <a:gd name="connsiteX1" fmla="*/ 8425 w 9329"/>
              <a:gd name="connsiteY1" fmla="*/ 1528 h 7241"/>
              <a:gd name="connsiteX2" fmla="*/ 8809 w 9329"/>
              <a:gd name="connsiteY2" fmla="*/ 4889 h 7241"/>
              <a:gd name="connsiteX3" fmla="*/ 7546 w 9329"/>
              <a:gd name="connsiteY3" fmla="*/ 5348 h 7241"/>
              <a:gd name="connsiteX4" fmla="*/ 5434 w 9329"/>
              <a:gd name="connsiteY4" fmla="*/ 6360 h 7241"/>
              <a:gd name="connsiteX5" fmla="*/ 2292 w 9329"/>
              <a:gd name="connsiteY5" fmla="*/ 7102 h 7241"/>
              <a:gd name="connsiteX6" fmla="*/ 1509 w 9329"/>
              <a:gd name="connsiteY6" fmla="*/ 685 h 7241"/>
              <a:gd name="connsiteX7" fmla="*/ 4753 w 9329"/>
              <a:gd name="connsiteY7" fmla="*/ 7 h 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9" h="7241">
                <a:moveTo>
                  <a:pt x="4753" y="7"/>
                </a:moveTo>
                <a:cubicBezTo>
                  <a:pt x="5195" y="24"/>
                  <a:pt x="6994" y="126"/>
                  <a:pt x="8425" y="1528"/>
                </a:cubicBezTo>
                <a:cubicBezTo>
                  <a:pt x="9246" y="2332"/>
                  <a:pt x="9776" y="3986"/>
                  <a:pt x="8809" y="4889"/>
                </a:cubicBezTo>
                <a:cubicBezTo>
                  <a:pt x="8440" y="5232"/>
                  <a:pt x="8007" y="5234"/>
                  <a:pt x="7546" y="5348"/>
                </a:cubicBezTo>
                <a:cubicBezTo>
                  <a:pt x="6777" y="5538"/>
                  <a:pt x="6020" y="5810"/>
                  <a:pt x="5434" y="6360"/>
                </a:cubicBezTo>
                <a:cubicBezTo>
                  <a:pt x="4613" y="7129"/>
                  <a:pt x="3382" y="7450"/>
                  <a:pt x="2292" y="7102"/>
                </a:cubicBezTo>
                <a:cubicBezTo>
                  <a:pt x="-367" y="6255"/>
                  <a:pt x="-823" y="2148"/>
                  <a:pt x="1509" y="685"/>
                </a:cubicBezTo>
                <a:cubicBezTo>
                  <a:pt x="2446" y="97"/>
                  <a:pt x="3672" y="-34"/>
                  <a:pt x="4753"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41" name="图片 5" descr="11资源 3"/>
          <p:cNvSpPr/>
          <p:nvPr userDrawn="true">
            <p:custDataLst>
              <p:tags r:id="rId29"/>
            </p:custDataLst>
          </p:nvPr>
        </p:nvSpPr>
        <p:spPr>
          <a:xfrm flipV="true">
            <a:off x="3066065" y="1007943"/>
            <a:ext cx="6056248" cy="4702832"/>
          </a:xfrm>
          <a:custGeom>
            <a:avLst/>
            <a:gdLst>
              <a:gd name="connsiteX0" fmla="*/ 5110 w 10028"/>
              <a:gd name="connsiteY0" fmla="*/ 7 h 7787"/>
              <a:gd name="connsiteX1" fmla="*/ 9057 w 10028"/>
              <a:gd name="connsiteY1" fmla="*/ 1643 h 7787"/>
              <a:gd name="connsiteX2" fmla="*/ 9469 w 10028"/>
              <a:gd name="connsiteY2" fmla="*/ 5257 h 7787"/>
              <a:gd name="connsiteX3" fmla="*/ 8112 w 10028"/>
              <a:gd name="connsiteY3" fmla="*/ 5750 h 7787"/>
              <a:gd name="connsiteX4" fmla="*/ 5841 w 10028"/>
              <a:gd name="connsiteY4" fmla="*/ 6838 h 7787"/>
              <a:gd name="connsiteX5" fmla="*/ 2464 w 10028"/>
              <a:gd name="connsiteY5" fmla="*/ 7637 h 7787"/>
              <a:gd name="connsiteX6" fmla="*/ 1622 w 10028"/>
              <a:gd name="connsiteY6" fmla="*/ 736 h 7787"/>
              <a:gd name="connsiteX7" fmla="*/ 5110 w 10028"/>
              <a:gd name="connsiteY7" fmla="*/ 7 h 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8" h="7787">
                <a:moveTo>
                  <a:pt x="5110" y="7"/>
                </a:moveTo>
                <a:cubicBezTo>
                  <a:pt x="5585" y="26"/>
                  <a:pt x="7519" y="135"/>
                  <a:pt x="9057" y="1643"/>
                </a:cubicBezTo>
                <a:cubicBezTo>
                  <a:pt x="9939" y="2508"/>
                  <a:pt x="10510" y="4286"/>
                  <a:pt x="9469" y="5257"/>
                </a:cubicBezTo>
                <a:cubicBezTo>
                  <a:pt x="9074" y="5626"/>
                  <a:pt x="8607" y="5628"/>
                  <a:pt x="8112" y="5750"/>
                </a:cubicBezTo>
                <a:cubicBezTo>
                  <a:pt x="7285" y="5955"/>
                  <a:pt x="6472" y="6247"/>
                  <a:pt x="5841" y="6838"/>
                </a:cubicBezTo>
                <a:cubicBezTo>
                  <a:pt x="4959" y="7666"/>
                  <a:pt x="3635" y="8010"/>
                  <a:pt x="2464" y="7637"/>
                </a:cubicBezTo>
                <a:cubicBezTo>
                  <a:pt x="-395" y="6726"/>
                  <a:pt x="-885" y="2310"/>
                  <a:pt x="1622" y="736"/>
                </a:cubicBezTo>
                <a:cubicBezTo>
                  <a:pt x="2629" y="105"/>
                  <a:pt x="3947" y="-37"/>
                  <a:pt x="5110"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42" name="图片 2" descr="11资源 3"/>
          <p:cNvSpPr/>
          <p:nvPr userDrawn="true">
            <p:custDataLst>
              <p:tags r:id="rId30"/>
            </p:custDataLst>
          </p:nvPr>
        </p:nvSpPr>
        <p:spPr>
          <a:xfrm flipV="true">
            <a:off x="3497878" y="1343730"/>
            <a:ext cx="5193226" cy="4031861"/>
          </a:xfrm>
          <a:custGeom>
            <a:avLst/>
            <a:gdLst>
              <a:gd name="connsiteX0" fmla="*/ 4381 w 8599"/>
              <a:gd name="connsiteY0" fmla="*/ 6 h 6676"/>
              <a:gd name="connsiteX1" fmla="*/ 7766 w 8599"/>
              <a:gd name="connsiteY1" fmla="*/ 1409 h 6676"/>
              <a:gd name="connsiteX2" fmla="*/ 8119 w 8599"/>
              <a:gd name="connsiteY2" fmla="*/ 4507 h 6676"/>
              <a:gd name="connsiteX3" fmla="*/ 6956 w 8599"/>
              <a:gd name="connsiteY3" fmla="*/ 4931 h 6676"/>
              <a:gd name="connsiteX4" fmla="*/ 5009 w 8599"/>
              <a:gd name="connsiteY4" fmla="*/ 5863 h 6676"/>
              <a:gd name="connsiteX5" fmla="*/ 2113 w 8599"/>
              <a:gd name="connsiteY5" fmla="*/ 6548 h 6676"/>
              <a:gd name="connsiteX6" fmla="*/ 1391 w 8599"/>
              <a:gd name="connsiteY6" fmla="*/ 631 h 6676"/>
              <a:gd name="connsiteX7" fmla="*/ 4381 w 8599"/>
              <a:gd name="connsiteY7" fmla="*/ 6 h 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99" h="6676">
                <a:moveTo>
                  <a:pt x="4381" y="6"/>
                </a:moveTo>
                <a:cubicBezTo>
                  <a:pt x="4789" y="22"/>
                  <a:pt x="6447" y="116"/>
                  <a:pt x="7766" y="1409"/>
                </a:cubicBezTo>
                <a:cubicBezTo>
                  <a:pt x="8523" y="2150"/>
                  <a:pt x="9012" y="3675"/>
                  <a:pt x="8119" y="4507"/>
                </a:cubicBezTo>
                <a:cubicBezTo>
                  <a:pt x="7780" y="4824"/>
                  <a:pt x="7380" y="4826"/>
                  <a:pt x="6956" y="4931"/>
                </a:cubicBezTo>
                <a:cubicBezTo>
                  <a:pt x="6247" y="5106"/>
                  <a:pt x="5549" y="5356"/>
                  <a:pt x="5009" y="5863"/>
                </a:cubicBezTo>
                <a:cubicBezTo>
                  <a:pt x="4252" y="6573"/>
                  <a:pt x="3117" y="6868"/>
                  <a:pt x="2113" y="6548"/>
                </a:cubicBezTo>
                <a:cubicBezTo>
                  <a:pt x="-338" y="5767"/>
                  <a:pt x="-759" y="1981"/>
                  <a:pt x="1391" y="631"/>
                </a:cubicBezTo>
                <a:cubicBezTo>
                  <a:pt x="2255" y="90"/>
                  <a:pt x="3384" y="-32"/>
                  <a:pt x="4381" y="6"/>
                </a:cubicBezTo>
                <a:close/>
              </a:path>
            </a:pathLst>
          </a:custGeom>
          <a:noFill/>
          <a:ln w="9525" cap="flat">
            <a:solidFill>
              <a:schemeClr val="accent1">
                <a:alpha val="30000"/>
              </a:schemeClr>
            </a:solidFill>
            <a:prstDash val="solid"/>
            <a:miter/>
          </a:ln>
        </p:spPr>
        <p:txBody>
          <a:bodyPr rtlCol="0" anchor="ctr"/>
          <a:lstStyle/>
          <a:p>
            <a:endParaRPr lang="zh-CN" altLang="en-US"/>
          </a:p>
        </p:txBody>
      </p:sp>
      <p:sp useBgFill="1">
        <p:nvSpPr>
          <p:cNvPr id="7" name="图片 27" descr="11资源 3"/>
          <p:cNvSpPr/>
          <p:nvPr userDrawn="true">
            <p:custDataLst>
              <p:tags r:id="rId31"/>
            </p:custDataLst>
          </p:nvPr>
        </p:nvSpPr>
        <p:spPr>
          <a:xfrm flipV="true">
            <a:off x="3706235" y="1525514"/>
            <a:ext cx="4777116" cy="3708757"/>
          </a:xfrm>
          <a:custGeom>
            <a:avLst/>
            <a:gdLst>
              <a:gd name="connsiteX0" fmla="*/ 4030 w 7910"/>
              <a:gd name="connsiteY0" fmla="*/ 6 h 6141"/>
              <a:gd name="connsiteX1" fmla="*/ 7144 w 7910"/>
              <a:gd name="connsiteY1" fmla="*/ 1296 h 6141"/>
              <a:gd name="connsiteX2" fmla="*/ 7469 w 7910"/>
              <a:gd name="connsiteY2" fmla="*/ 4146 h 6141"/>
              <a:gd name="connsiteX3" fmla="*/ 6399 w 7910"/>
              <a:gd name="connsiteY3" fmla="*/ 4535 h 6141"/>
              <a:gd name="connsiteX4" fmla="*/ 4607 w 7910"/>
              <a:gd name="connsiteY4" fmla="*/ 5394 h 6141"/>
              <a:gd name="connsiteX5" fmla="*/ 1943 w 7910"/>
              <a:gd name="connsiteY5" fmla="*/ 6024 h 6141"/>
              <a:gd name="connsiteX6" fmla="*/ 1280 w 7910"/>
              <a:gd name="connsiteY6" fmla="*/ 581 h 6141"/>
              <a:gd name="connsiteX7" fmla="*/ 4030 w 7910"/>
              <a:gd name="connsiteY7" fmla="*/ 6 h 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0" h="6141">
                <a:moveTo>
                  <a:pt x="4030" y="6"/>
                </a:moveTo>
                <a:cubicBezTo>
                  <a:pt x="4405" y="20"/>
                  <a:pt x="5931" y="107"/>
                  <a:pt x="7144" y="1296"/>
                </a:cubicBezTo>
                <a:cubicBezTo>
                  <a:pt x="7840" y="1978"/>
                  <a:pt x="8290" y="3381"/>
                  <a:pt x="7469" y="4146"/>
                </a:cubicBezTo>
                <a:cubicBezTo>
                  <a:pt x="7157" y="4437"/>
                  <a:pt x="6789" y="4439"/>
                  <a:pt x="6399" y="4535"/>
                </a:cubicBezTo>
                <a:cubicBezTo>
                  <a:pt x="5746" y="4697"/>
                  <a:pt x="5105" y="4927"/>
                  <a:pt x="4607" y="5394"/>
                </a:cubicBezTo>
                <a:cubicBezTo>
                  <a:pt x="3912" y="6046"/>
                  <a:pt x="2868" y="6318"/>
                  <a:pt x="1943" y="6024"/>
                </a:cubicBezTo>
                <a:cubicBezTo>
                  <a:pt x="-311" y="5305"/>
                  <a:pt x="-698" y="1822"/>
                  <a:pt x="1280" y="581"/>
                </a:cubicBezTo>
                <a:cubicBezTo>
                  <a:pt x="2074" y="83"/>
                  <a:pt x="3113" y="-29"/>
                  <a:pt x="4030" y="6"/>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tlCol="0" anchor="ctr"/>
          <a:lstStyle/>
          <a:p>
            <a:endParaRPr lang="zh-CN" altLang="en-US"/>
          </a:p>
        </p:txBody>
      </p:sp>
      <p:sp>
        <p:nvSpPr>
          <p:cNvPr id="8" name="图片 25" descr="11资源 4"/>
          <p:cNvSpPr/>
          <p:nvPr userDrawn="true">
            <p:custDataLst>
              <p:tags r:id="rId32"/>
            </p:custDataLst>
          </p:nvPr>
        </p:nvSpPr>
        <p:spPr>
          <a:xfrm flipV="true">
            <a:off x="6772286" y="1169756"/>
            <a:ext cx="1453515" cy="1059001"/>
          </a:xfrm>
          <a:custGeom>
            <a:avLst/>
            <a:gdLst>
              <a:gd name="connsiteX0" fmla="*/ 499398 w 1453515"/>
              <a:gd name="connsiteY0" fmla="*/ 142784 h 1059001"/>
              <a:gd name="connsiteX1" fmla="*/ 1411471 w 1453515"/>
              <a:gd name="connsiteY1" fmla="*/ 130743 h 1059001"/>
              <a:gd name="connsiteX2" fmla="*/ 1027267 w 1453515"/>
              <a:gd name="connsiteY2" fmla="*/ 925465 h 1059001"/>
              <a:gd name="connsiteX3" fmla="*/ 23317 w 1453515"/>
              <a:gd name="connsiteY3" fmla="*/ 868474 h 1059001"/>
              <a:gd name="connsiteX4" fmla="*/ 499398 w 1453515"/>
              <a:gd name="connsiteY4" fmla="*/ 142784 h 105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515" h="1059001">
                <a:moveTo>
                  <a:pt x="499398" y="142784"/>
                </a:moveTo>
                <a:cubicBezTo>
                  <a:pt x="795965" y="-16625"/>
                  <a:pt x="1272457" y="-71495"/>
                  <a:pt x="1411471" y="130743"/>
                </a:cubicBezTo>
                <a:cubicBezTo>
                  <a:pt x="1548295" y="330176"/>
                  <a:pt x="1333070" y="743410"/>
                  <a:pt x="1027267" y="925465"/>
                </a:cubicBezTo>
                <a:cubicBezTo>
                  <a:pt x="679801" y="1132219"/>
                  <a:pt x="136813" y="1087816"/>
                  <a:pt x="23317" y="868474"/>
                </a:cubicBezTo>
                <a:cubicBezTo>
                  <a:pt x="-84774" y="659737"/>
                  <a:pt x="201531" y="302878"/>
                  <a:pt x="499398" y="142784"/>
                </a:cubicBezTo>
                <a:close/>
              </a:path>
            </a:pathLst>
          </a:custGeom>
          <a:solidFill>
            <a:schemeClr val="accent1">
              <a:lumMod val="50000"/>
            </a:schemeClr>
          </a:solidFill>
          <a:ln w="6829" cap="flat">
            <a:noFill/>
            <a:prstDash val="solid"/>
            <a:miter/>
          </a:ln>
        </p:spPr>
        <p:txBody>
          <a:bodyPr rtlCol="0" anchor="ctr"/>
          <a:lstStyle/>
          <a:p>
            <a:endParaRPr lang="zh-CN" altLang="en-US"/>
          </a:p>
        </p:txBody>
      </p:sp>
      <p:sp>
        <p:nvSpPr>
          <p:cNvPr id="2" name="标题 1"/>
          <p:cNvSpPr>
            <a:spLocks noGrp="true"/>
          </p:cNvSpPr>
          <p:nvPr>
            <p:ph type="ctrTitle" hasCustomPrompt="true"/>
            <p:custDataLst>
              <p:tags r:id="rId33"/>
            </p:custDataLst>
          </p:nvPr>
        </p:nvSpPr>
        <p:spPr>
          <a:xfrm>
            <a:off x="1494000" y="2779200"/>
            <a:ext cx="9205200" cy="1155600"/>
          </a:xfrm>
        </p:spPr>
        <p:txBody>
          <a:bodyPr wrap="square" anchor="ctr">
            <a:normAutofit/>
          </a:bodyPr>
          <a:lstStyle>
            <a:lvl1pPr algn="ctr">
              <a:lnSpc>
                <a:spcPct val="100000"/>
              </a:lnSpc>
              <a:defRPr sz="7200" spc="1000" baseline="0">
                <a:solidFill>
                  <a:schemeClr val="tx1">
                    <a:lumMod val="85000"/>
                    <a:lumOff val="15000"/>
                  </a:schemeClr>
                </a:solidFill>
              </a:defRPr>
            </a:lvl1pPr>
          </a:lstStyle>
          <a:p>
            <a:r>
              <a:rPr lang="zh-CN" altLang="en-US" dirty="0"/>
              <a:t>编辑标题</a:t>
            </a:r>
            <a:endParaRPr lang="zh-CN" altLang="en-US" dirty="0"/>
          </a:p>
        </p:txBody>
      </p:sp>
      <p:sp>
        <p:nvSpPr>
          <p:cNvPr id="4" name="日期占位符 3"/>
          <p:cNvSpPr>
            <a:spLocks noGrp="true"/>
          </p:cNvSpPr>
          <p:nvPr>
            <p:ph type="dt" sz="half" idx="10"/>
            <p:custDataLst>
              <p:tags r:id="rId3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35"/>
            </p:custDataLst>
          </p:nvPr>
        </p:nvSpPr>
        <p:spPr/>
        <p:txBody>
          <a:bodyPr/>
          <a:lstStyle/>
          <a:p>
            <a:endParaRPr lang="zh-CN" altLang="en-US"/>
          </a:p>
        </p:txBody>
      </p:sp>
      <p:sp>
        <p:nvSpPr>
          <p:cNvPr id="6" name="灯片编号占位符 5"/>
          <p:cNvSpPr>
            <a:spLocks noGrp="true"/>
          </p:cNvSpPr>
          <p:nvPr>
            <p:ph type="sldNum" sz="quarter" idx="12"/>
            <p:custDataLst>
              <p:tags r:id="rId3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8" name="年号占位符 8"/>
          <p:cNvSpPr>
            <a:spLocks noGrp="true"/>
          </p:cNvSpPr>
          <p:nvPr>
            <p:ph type="body" sz="quarter" idx="15" hasCustomPrompt="true"/>
            <p:custDataLst>
              <p:tags r:id="rId37"/>
            </p:custDataLst>
          </p:nvPr>
        </p:nvSpPr>
        <p:spPr>
          <a:xfrm>
            <a:off x="6663600" y="1339200"/>
            <a:ext cx="1699200" cy="720000"/>
          </a:xfrm>
        </p:spPr>
        <p:txBody>
          <a:bodyPr wrap="square" anchor="ctr">
            <a:normAutofit/>
          </a:bodyPr>
          <a:lstStyle>
            <a:lvl1pPr marL="0" indent="0" algn="ctr">
              <a:lnSpc>
                <a:spcPct val="100000"/>
              </a:lnSpc>
              <a:buNone/>
              <a:defRPr sz="2000" b="1" spc="50" baseline="0">
                <a:solidFill>
                  <a:srgbClr val="FFFFFF"/>
                </a:solidFill>
              </a:defRPr>
            </a:lvl1pPr>
          </a:lstStyle>
          <a:p>
            <a:pPr lvl="0"/>
            <a:r>
              <a:rPr lang="zh-CN" altLang="en-US" dirty="0"/>
              <a:t>年号</a:t>
            </a:r>
            <a:endParaRPr lang="zh-CN" altLang="en-US" dirty="0"/>
          </a:p>
        </p:txBody>
      </p:sp>
      <p:sp>
        <p:nvSpPr>
          <p:cNvPr id="24" name="署名占位符 10"/>
          <p:cNvSpPr>
            <a:spLocks noGrp="true"/>
          </p:cNvSpPr>
          <p:nvPr>
            <p:ph type="body" sz="quarter" idx="17" hasCustomPrompt="true"/>
            <p:custDataLst>
              <p:tags r:id="rId38"/>
            </p:custDataLst>
          </p:nvPr>
        </p:nvSpPr>
        <p:spPr>
          <a:xfrm>
            <a:off x="3128400" y="3969525"/>
            <a:ext cx="5936400" cy="720000"/>
          </a:xfrm>
        </p:spPr>
        <p:txBody>
          <a:bodyPr wrap="square" anchor="ctr">
            <a:normAutofit/>
          </a:bodyPr>
          <a:lstStyle>
            <a:lvl1pPr marL="0" indent="0" algn="ctr">
              <a:lnSpc>
                <a:spcPct val="100000"/>
              </a:lnSpc>
              <a:buNone/>
              <a:defRPr sz="2600" spc="50" baseline="0">
                <a:solidFill>
                  <a:schemeClr val="tx1">
                    <a:lumMod val="50000"/>
                    <a:lumOff val="50000"/>
                  </a:schemeClr>
                </a:solidFill>
              </a:defRPr>
            </a:lvl1pPr>
          </a:lstStyle>
          <a:p>
            <a:pPr lvl="0"/>
            <a:r>
              <a:rPr lang="zh-CN" altLang="en-US" dirty="0"/>
              <a:t>署名</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sp>
        <p:nvSpPr>
          <p:cNvPr id="33" name="任意多边形: 形状 32" descr="11资源 3"/>
          <p:cNvSpPr/>
          <p:nvPr userDrawn="true">
            <p:custDataLst>
              <p:tags r:id="rId2"/>
            </p:custDataLst>
          </p:nvPr>
        </p:nvSpPr>
        <p:spPr>
          <a:xfrm>
            <a:off x="9448316" y="6106691"/>
            <a:ext cx="2743684" cy="751309"/>
          </a:xfrm>
          <a:custGeom>
            <a:avLst/>
            <a:gdLst>
              <a:gd name="connsiteX0" fmla="*/ 0 w 12192000"/>
              <a:gd name="connsiteY0" fmla="*/ 0 h 6858000"/>
              <a:gd name="connsiteX1" fmla="*/ 12192000 w 12192000"/>
              <a:gd name="connsiteY1" fmla="*/ 0 h 6858000"/>
              <a:gd name="connsiteX2" fmla="*/ 12192000 w 12192000"/>
              <a:gd name="connsiteY2" fmla="*/ 6106691 h 6858000"/>
              <a:gd name="connsiteX3" fmla="*/ 11950255 w 12192000"/>
              <a:gd name="connsiteY3" fmla="*/ 6164844 h 6858000"/>
              <a:gd name="connsiteX4" fmla="*/ 11077246 w 12192000"/>
              <a:gd name="connsiteY4" fmla="*/ 6346113 h 6858000"/>
              <a:gd name="connsiteX5" fmla="*/ 9603848 w 12192000"/>
              <a:gd name="connsiteY5" fmla="*/ 6794024 h 6858000"/>
              <a:gd name="connsiteX6" fmla="*/ 9448316 w 12192000"/>
              <a:gd name="connsiteY6" fmla="*/ 6858000 h 6858000"/>
              <a:gd name="connsiteX7" fmla="*/ 0 w 12192000"/>
              <a:gd name="connsiteY7" fmla="*/ 6858000 h 6858000"/>
              <a:gd name="connsiteX8" fmla="*/ 0 w 12192000"/>
              <a:gd name="connsiteY8" fmla="*/ 0 h 6858000"/>
              <a:gd name="connsiteX0-1" fmla="*/ 12192000 w 12283440"/>
              <a:gd name="connsiteY0-2" fmla="*/ 6106691 h 6858000"/>
              <a:gd name="connsiteX1-3" fmla="*/ 11950255 w 12283440"/>
              <a:gd name="connsiteY1-4" fmla="*/ 6164844 h 6858000"/>
              <a:gd name="connsiteX2-5" fmla="*/ 11077246 w 12283440"/>
              <a:gd name="connsiteY2-6" fmla="*/ 6346113 h 6858000"/>
              <a:gd name="connsiteX3-7" fmla="*/ 9603848 w 12283440"/>
              <a:gd name="connsiteY3-8" fmla="*/ 6794024 h 6858000"/>
              <a:gd name="connsiteX4-9" fmla="*/ 9448316 w 12283440"/>
              <a:gd name="connsiteY4-10" fmla="*/ 6858000 h 6858000"/>
              <a:gd name="connsiteX5-11" fmla="*/ 0 w 12283440"/>
              <a:gd name="connsiteY5-12" fmla="*/ 6858000 h 6858000"/>
              <a:gd name="connsiteX6-13" fmla="*/ 0 w 12283440"/>
              <a:gd name="connsiteY6-14" fmla="*/ 0 h 6858000"/>
              <a:gd name="connsiteX7-15" fmla="*/ 12192000 w 12283440"/>
              <a:gd name="connsiteY7-16" fmla="*/ 0 h 6858000"/>
              <a:gd name="connsiteX8-17" fmla="*/ 12283440 w 12283440"/>
              <a:gd name="connsiteY8-18" fmla="*/ 6198131 h 6858000"/>
              <a:gd name="connsiteX0-19" fmla="*/ 12192000 w 12192000"/>
              <a:gd name="connsiteY0-20" fmla="*/ 6106691 h 6858000"/>
              <a:gd name="connsiteX1-21" fmla="*/ 11950255 w 12192000"/>
              <a:gd name="connsiteY1-22" fmla="*/ 6164844 h 6858000"/>
              <a:gd name="connsiteX2-23" fmla="*/ 11077246 w 12192000"/>
              <a:gd name="connsiteY2-24" fmla="*/ 6346113 h 6858000"/>
              <a:gd name="connsiteX3-25" fmla="*/ 9603848 w 12192000"/>
              <a:gd name="connsiteY3-26" fmla="*/ 6794024 h 6858000"/>
              <a:gd name="connsiteX4-27" fmla="*/ 9448316 w 12192000"/>
              <a:gd name="connsiteY4-28" fmla="*/ 6858000 h 6858000"/>
              <a:gd name="connsiteX5-29" fmla="*/ 0 w 12192000"/>
              <a:gd name="connsiteY5-30" fmla="*/ 6858000 h 6858000"/>
              <a:gd name="connsiteX6-31" fmla="*/ 0 w 12192000"/>
              <a:gd name="connsiteY6-32" fmla="*/ 0 h 6858000"/>
              <a:gd name="connsiteX7-33" fmla="*/ 12192000 w 12192000"/>
              <a:gd name="connsiteY7-34" fmla="*/ 0 h 6858000"/>
              <a:gd name="connsiteX0-35" fmla="*/ 12192000 w 12192000"/>
              <a:gd name="connsiteY0-36" fmla="*/ 6106691 h 6858000"/>
              <a:gd name="connsiteX1-37" fmla="*/ 11950255 w 12192000"/>
              <a:gd name="connsiteY1-38" fmla="*/ 6164844 h 6858000"/>
              <a:gd name="connsiteX2-39" fmla="*/ 11077246 w 12192000"/>
              <a:gd name="connsiteY2-40" fmla="*/ 6346113 h 6858000"/>
              <a:gd name="connsiteX3-41" fmla="*/ 9603848 w 12192000"/>
              <a:gd name="connsiteY3-42" fmla="*/ 6794024 h 6858000"/>
              <a:gd name="connsiteX4-43" fmla="*/ 9448316 w 12192000"/>
              <a:gd name="connsiteY4-44" fmla="*/ 6858000 h 6858000"/>
              <a:gd name="connsiteX5-45" fmla="*/ 0 w 12192000"/>
              <a:gd name="connsiteY5-46" fmla="*/ 6858000 h 6858000"/>
              <a:gd name="connsiteX6-47" fmla="*/ 0 w 12192000"/>
              <a:gd name="connsiteY6-48" fmla="*/ 0 h 6858000"/>
              <a:gd name="connsiteX0-49" fmla="*/ 12192000 w 12192000"/>
              <a:gd name="connsiteY0-50" fmla="*/ 0 h 751309"/>
              <a:gd name="connsiteX1-51" fmla="*/ 11950255 w 12192000"/>
              <a:gd name="connsiteY1-52" fmla="*/ 58153 h 751309"/>
              <a:gd name="connsiteX2-53" fmla="*/ 11077246 w 12192000"/>
              <a:gd name="connsiteY2-54" fmla="*/ 239422 h 751309"/>
              <a:gd name="connsiteX3-55" fmla="*/ 9603848 w 12192000"/>
              <a:gd name="connsiteY3-56" fmla="*/ 687333 h 751309"/>
              <a:gd name="connsiteX4-57" fmla="*/ 9448316 w 12192000"/>
              <a:gd name="connsiteY4-58" fmla="*/ 751309 h 751309"/>
              <a:gd name="connsiteX5-59" fmla="*/ 0 w 12192000"/>
              <a:gd name="connsiteY5-60" fmla="*/ 751309 h 751309"/>
              <a:gd name="connsiteX0-61" fmla="*/ 2743684 w 2743684"/>
              <a:gd name="connsiteY0-62" fmla="*/ 0 h 751309"/>
              <a:gd name="connsiteX1-63" fmla="*/ 2501939 w 2743684"/>
              <a:gd name="connsiteY1-64" fmla="*/ 58153 h 751309"/>
              <a:gd name="connsiteX2-65" fmla="*/ 1628930 w 2743684"/>
              <a:gd name="connsiteY2-66" fmla="*/ 239422 h 751309"/>
              <a:gd name="connsiteX3-67" fmla="*/ 155532 w 2743684"/>
              <a:gd name="connsiteY3-68" fmla="*/ 687333 h 751309"/>
              <a:gd name="connsiteX4-69" fmla="*/ 0 w 2743684"/>
              <a:gd name="connsiteY4-70" fmla="*/ 751309 h 75130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43684" h="751309">
                <a:moveTo>
                  <a:pt x="2743684" y="0"/>
                </a:moveTo>
                <a:lnTo>
                  <a:pt x="2501939" y="58153"/>
                </a:lnTo>
                <a:cubicBezTo>
                  <a:pt x="2219832" y="118937"/>
                  <a:pt x="1927651" y="165591"/>
                  <a:pt x="1628930" y="239422"/>
                </a:cubicBezTo>
                <a:cubicBezTo>
                  <a:pt x="1130005" y="363078"/>
                  <a:pt x="634053" y="506352"/>
                  <a:pt x="155532" y="687333"/>
                </a:cubicBezTo>
                <a:lnTo>
                  <a:pt x="0" y="751309"/>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4" name="任意多边形: 形状 33" descr="11资源 3"/>
          <p:cNvSpPr/>
          <p:nvPr userDrawn="true">
            <p:custDataLst>
              <p:tags r:id="rId3"/>
            </p:custDataLst>
          </p:nvPr>
        </p:nvSpPr>
        <p:spPr>
          <a:xfrm>
            <a:off x="8715102" y="5799790"/>
            <a:ext cx="3476899" cy="1058210"/>
          </a:xfrm>
          <a:custGeom>
            <a:avLst/>
            <a:gdLst>
              <a:gd name="connsiteX0" fmla="*/ 3476899 w 3476899"/>
              <a:gd name="connsiteY0" fmla="*/ 0 h 1058210"/>
              <a:gd name="connsiteX1" fmla="*/ 3476899 w 3476899"/>
              <a:gd name="connsiteY1" fmla="*/ 1058210 h 1058210"/>
              <a:gd name="connsiteX2" fmla="*/ 0 w 3476899"/>
              <a:gd name="connsiteY2" fmla="*/ 1058210 h 1058210"/>
              <a:gd name="connsiteX3" fmla="*/ 5397 w 3476899"/>
              <a:gd name="connsiteY3" fmla="*/ 1055457 h 1058210"/>
              <a:gd name="connsiteX4" fmla="*/ 2041456 w 3476899"/>
              <a:gd name="connsiteY4" fmla="*/ 353669 h 1058210"/>
              <a:gd name="connsiteX5" fmla="*/ 3372517 w 3476899"/>
              <a:gd name="connsiteY5" fmla="*/ 41469 h 1058210"/>
              <a:gd name="connsiteX6" fmla="*/ 3476899 w 3476899"/>
              <a:gd name="connsiteY6" fmla="*/ 0 h 1058210"/>
              <a:gd name="connsiteX0-1" fmla="*/ 3476899 w 3568339"/>
              <a:gd name="connsiteY0-2" fmla="*/ 1058210 h 1149650"/>
              <a:gd name="connsiteX1-3" fmla="*/ 0 w 3568339"/>
              <a:gd name="connsiteY1-4" fmla="*/ 1058210 h 1149650"/>
              <a:gd name="connsiteX2-5" fmla="*/ 5397 w 3568339"/>
              <a:gd name="connsiteY2-6" fmla="*/ 1055457 h 1149650"/>
              <a:gd name="connsiteX3-7" fmla="*/ 2041456 w 3568339"/>
              <a:gd name="connsiteY3-8" fmla="*/ 353669 h 1149650"/>
              <a:gd name="connsiteX4-9" fmla="*/ 3372517 w 3568339"/>
              <a:gd name="connsiteY4-10" fmla="*/ 41469 h 1149650"/>
              <a:gd name="connsiteX5-11" fmla="*/ 3476899 w 3568339"/>
              <a:gd name="connsiteY5-12" fmla="*/ 0 h 1149650"/>
              <a:gd name="connsiteX6-13" fmla="*/ 3568339 w 3568339"/>
              <a:gd name="connsiteY6-14" fmla="*/ 1149650 h 1149650"/>
              <a:gd name="connsiteX0-15" fmla="*/ 3476899 w 3476899"/>
              <a:gd name="connsiteY0-16" fmla="*/ 1058210 h 1058210"/>
              <a:gd name="connsiteX1-17" fmla="*/ 0 w 3476899"/>
              <a:gd name="connsiteY1-18" fmla="*/ 1058210 h 1058210"/>
              <a:gd name="connsiteX2-19" fmla="*/ 5397 w 3476899"/>
              <a:gd name="connsiteY2-20" fmla="*/ 1055457 h 1058210"/>
              <a:gd name="connsiteX3-21" fmla="*/ 2041456 w 3476899"/>
              <a:gd name="connsiteY3-22" fmla="*/ 353669 h 1058210"/>
              <a:gd name="connsiteX4-23" fmla="*/ 3372517 w 3476899"/>
              <a:gd name="connsiteY4-24" fmla="*/ 41469 h 1058210"/>
              <a:gd name="connsiteX5-25" fmla="*/ 3476899 w 3476899"/>
              <a:gd name="connsiteY5-26" fmla="*/ 0 h 1058210"/>
              <a:gd name="connsiteX0-27" fmla="*/ 0 w 3476899"/>
              <a:gd name="connsiteY0-28" fmla="*/ 1058210 h 1058210"/>
              <a:gd name="connsiteX1-29" fmla="*/ 5397 w 3476899"/>
              <a:gd name="connsiteY1-30" fmla="*/ 1055457 h 1058210"/>
              <a:gd name="connsiteX2-31" fmla="*/ 2041456 w 3476899"/>
              <a:gd name="connsiteY2-32" fmla="*/ 353669 h 1058210"/>
              <a:gd name="connsiteX3-33" fmla="*/ 3372517 w 3476899"/>
              <a:gd name="connsiteY3-34" fmla="*/ 41469 h 1058210"/>
              <a:gd name="connsiteX4-35" fmla="*/ 3476899 w 3476899"/>
              <a:gd name="connsiteY4-36" fmla="*/ 0 h 105821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476899" h="1058210">
                <a:moveTo>
                  <a:pt x="0" y="1058210"/>
                </a:moveTo>
                <a:lnTo>
                  <a:pt x="5397" y="1055457"/>
                </a:lnTo>
                <a:cubicBezTo>
                  <a:pt x="647466" y="742131"/>
                  <a:pt x="1341308" y="527262"/>
                  <a:pt x="2041456" y="353669"/>
                </a:cubicBezTo>
                <a:cubicBezTo>
                  <a:pt x="2507240" y="238544"/>
                  <a:pt x="2956039" y="194193"/>
                  <a:pt x="3372517" y="41469"/>
                </a:cubicBezTo>
                <a:lnTo>
                  <a:pt x="3476899"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5" name="任意多边形: 形状 34" descr="11资源 3"/>
          <p:cNvSpPr/>
          <p:nvPr userDrawn="true">
            <p:custDataLst>
              <p:tags r:id="rId4"/>
            </p:custDataLst>
          </p:nvPr>
        </p:nvSpPr>
        <p:spPr>
          <a:xfrm>
            <a:off x="0" y="0"/>
            <a:ext cx="101949" cy="136648"/>
          </a:xfrm>
          <a:custGeom>
            <a:avLst/>
            <a:gdLst>
              <a:gd name="connsiteX0" fmla="*/ 0 w 101949"/>
              <a:gd name="connsiteY0" fmla="*/ 0 h 136648"/>
              <a:gd name="connsiteX1" fmla="*/ 101949 w 101949"/>
              <a:gd name="connsiteY1" fmla="*/ 0 h 136648"/>
              <a:gd name="connsiteX2" fmla="*/ 0 w 101949"/>
              <a:gd name="connsiteY2" fmla="*/ 136648 h 136648"/>
              <a:gd name="connsiteX3" fmla="*/ 0 w 101949"/>
              <a:gd name="connsiteY3" fmla="*/ 0 h 136648"/>
              <a:gd name="connsiteX0-1" fmla="*/ 0 w 101949"/>
              <a:gd name="connsiteY0-2" fmla="*/ 0 h 136648"/>
              <a:gd name="connsiteX1-3" fmla="*/ 101949 w 101949"/>
              <a:gd name="connsiteY1-4" fmla="*/ 0 h 136648"/>
              <a:gd name="connsiteX2-5" fmla="*/ 0 w 101949"/>
              <a:gd name="connsiteY2-6" fmla="*/ 136648 h 136648"/>
              <a:gd name="connsiteX3-7" fmla="*/ 91440 w 101949"/>
              <a:gd name="connsiteY3-8" fmla="*/ 91440 h 136648"/>
              <a:gd name="connsiteX0-9" fmla="*/ 0 w 101949"/>
              <a:gd name="connsiteY0-10" fmla="*/ 0 h 136648"/>
              <a:gd name="connsiteX1-11" fmla="*/ 101949 w 101949"/>
              <a:gd name="connsiteY1-12" fmla="*/ 0 h 136648"/>
              <a:gd name="connsiteX2-13" fmla="*/ 0 w 101949"/>
              <a:gd name="connsiteY2-14" fmla="*/ 136648 h 136648"/>
              <a:gd name="connsiteX0-15" fmla="*/ 101949 w 101949"/>
              <a:gd name="connsiteY0-16" fmla="*/ 0 h 136648"/>
              <a:gd name="connsiteX1-17" fmla="*/ 0 w 101949"/>
              <a:gd name="connsiteY1-18" fmla="*/ 136648 h 136648"/>
            </a:gdLst>
            <a:ahLst/>
            <a:cxnLst>
              <a:cxn ang="0">
                <a:pos x="connsiteX0-1" y="connsiteY0-2"/>
              </a:cxn>
              <a:cxn ang="0">
                <a:pos x="connsiteX1-3" y="connsiteY1-4"/>
              </a:cxn>
            </a:cxnLst>
            <a:rect l="l" t="t" r="r" b="b"/>
            <a:pathLst>
              <a:path w="101949" h="136648">
                <a:moveTo>
                  <a:pt x="101949" y="0"/>
                </a:moveTo>
                <a:lnTo>
                  <a:pt x="0" y="136648"/>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6" name="任意多边形: 形状 35" descr="11资源 3"/>
          <p:cNvSpPr/>
          <p:nvPr userDrawn="true">
            <p:custDataLst>
              <p:tags r:id="rId5"/>
            </p:custDataLst>
          </p:nvPr>
        </p:nvSpPr>
        <p:spPr>
          <a:xfrm>
            <a:off x="11608413" y="0"/>
            <a:ext cx="583587" cy="630917"/>
          </a:xfrm>
          <a:custGeom>
            <a:avLst/>
            <a:gdLst>
              <a:gd name="connsiteX0" fmla="*/ 0 w 583587"/>
              <a:gd name="connsiteY0" fmla="*/ 0 h 630917"/>
              <a:gd name="connsiteX1" fmla="*/ 583587 w 583587"/>
              <a:gd name="connsiteY1" fmla="*/ 0 h 630917"/>
              <a:gd name="connsiteX2" fmla="*/ 583587 w 583587"/>
              <a:gd name="connsiteY2" fmla="*/ 630917 h 630917"/>
              <a:gd name="connsiteX3" fmla="*/ 419026 w 583587"/>
              <a:gd name="connsiteY3" fmla="*/ 424037 h 630917"/>
              <a:gd name="connsiteX4" fmla="*/ 191137 w 583587"/>
              <a:gd name="connsiteY4" fmla="*/ 180554 h 630917"/>
              <a:gd name="connsiteX5" fmla="*/ 0 w 583587"/>
              <a:gd name="connsiteY5" fmla="*/ 0 h 630917"/>
              <a:gd name="connsiteX0-1" fmla="*/ 583587 w 675027"/>
              <a:gd name="connsiteY0-2" fmla="*/ 0 h 630917"/>
              <a:gd name="connsiteX1-3" fmla="*/ 583587 w 675027"/>
              <a:gd name="connsiteY1-4" fmla="*/ 630917 h 630917"/>
              <a:gd name="connsiteX2-5" fmla="*/ 419026 w 675027"/>
              <a:gd name="connsiteY2-6" fmla="*/ 424037 h 630917"/>
              <a:gd name="connsiteX3-7" fmla="*/ 191137 w 675027"/>
              <a:gd name="connsiteY3-8" fmla="*/ 180554 h 630917"/>
              <a:gd name="connsiteX4-9" fmla="*/ 0 w 675027"/>
              <a:gd name="connsiteY4-10" fmla="*/ 0 h 630917"/>
              <a:gd name="connsiteX5-11" fmla="*/ 675027 w 675027"/>
              <a:gd name="connsiteY5-12" fmla="*/ 91440 h 630917"/>
              <a:gd name="connsiteX0-13" fmla="*/ 583587 w 583587"/>
              <a:gd name="connsiteY0-14" fmla="*/ 0 h 630917"/>
              <a:gd name="connsiteX1-15" fmla="*/ 583587 w 583587"/>
              <a:gd name="connsiteY1-16" fmla="*/ 630917 h 630917"/>
              <a:gd name="connsiteX2-17" fmla="*/ 419026 w 583587"/>
              <a:gd name="connsiteY2-18" fmla="*/ 424037 h 630917"/>
              <a:gd name="connsiteX3-19" fmla="*/ 191137 w 583587"/>
              <a:gd name="connsiteY3-20" fmla="*/ 180554 h 630917"/>
              <a:gd name="connsiteX4-21" fmla="*/ 0 w 583587"/>
              <a:gd name="connsiteY4-22" fmla="*/ 0 h 630917"/>
              <a:gd name="connsiteX0-23" fmla="*/ 583587 w 583587"/>
              <a:gd name="connsiteY0-24" fmla="*/ 630917 h 630917"/>
              <a:gd name="connsiteX1-25" fmla="*/ 419026 w 583587"/>
              <a:gd name="connsiteY1-26" fmla="*/ 424037 h 630917"/>
              <a:gd name="connsiteX2-27" fmla="*/ 191137 w 583587"/>
              <a:gd name="connsiteY2-28" fmla="*/ 180554 h 630917"/>
              <a:gd name="connsiteX3-29" fmla="*/ 0 w 583587"/>
              <a:gd name="connsiteY3-30" fmla="*/ 0 h 630917"/>
            </a:gdLst>
            <a:ahLst/>
            <a:cxnLst>
              <a:cxn ang="0">
                <a:pos x="connsiteX0-1" y="connsiteY0-2"/>
              </a:cxn>
              <a:cxn ang="0">
                <a:pos x="connsiteX1-3" y="connsiteY1-4"/>
              </a:cxn>
              <a:cxn ang="0">
                <a:pos x="connsiteX2-5" y="connsiteY2-6"/>
              </a:cxn>
              <a:cxn ang="0">
                <a:pos x="connsiteX3-7" y="connsiteY3-8"/>
              </a:cxn>
            </a:cxnLst>
            <a:rect l="l" t="t" r="r" b="b"/>
            <a:pathLst>
              <a:path w="583587" h="630917">
                <a:moveTo>
                  <a:pt x="583587" y="630917"/>
                </a:moveTo>
                <a:lnTo>
                  <a:pt x="419026" y="424037"/>
                </a:lnTo>
                <a:cubicBezTo>
                  <a:pt x="345081" y="338235"/>
                  <a:pt x="268969" y="256876"/>
                  <a:pt x="191137" y="180554"/>
                </a:cubicBezTo>
                <a:lnTo>
                  <a:pt x="0"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7" name="任意多边形: 形状 36" descr="11资源 3"/>
          <p:cNvSpPr/>
          <p:nvPr userDrawn="true">
            <p:custDataLst>
              <p:tags r:id="rId6"/>
            </p:custDataLst>
          </p:nvPr>
        </p:nvSpPr>
        <p:spPr>
          <a:xfrm>
            <a:off x="8144514" y="5435903"/>
            <a:ext cx="4047486" cy="1422097"/>
          </a:xfrm>
          <a:custGeom>
            <a:avLst/>
            <a:gdLst>
              <a:gd name="connsiteX0" fmla="*/ 4047486 w 4047486"/>
              <a:gd name="connsiteY0" fmla="*/ 0 h 1422097"/>
              <a:gd name="connsiteX1" fmla="*/ 4047486 w 4047486"/>
              <a:gd name="connsiteY1" fmla="*/ 1422097 h 1422097"/>
              <a:gd name="connsiteX2" fmla="*/ 0 w 4047486"/>
              <a:gd name="connsiteY2" fmla="*/ 1422097 h 1422097"/>
              <a:gd name="connsiteX3" fmla="*/ 18098 w 4047486"/>
              <a:gd name="connsiteY3" fmla="*/ 1411044 h 1422097"/>
              <a:gd name="connsiteX4" fmla="*/ 2320947 w 4047486"/>
              <a:gd name="connsiteY4" fmla="*/ 543019 h 1422097"/>
              <a:gd name="connsiteX5" fmla="*/ 4022580 w 4047486"/>
              <a:gd name="connsiteY5" fmla="*/ 18581 h 1422097"/>
              <a:gd name="connsiteX6" fmla="*/ 4047486 w 4047486"/>
              <a:gd name="connsiteY6" fmla="*/ 0 h 1422097"/>
              <a:gd name="connsiteX0-1" fmla="*/ 4047486 w 4138926"/>
              <a:gd name="connsiteY0-2" fmla="*/ 1422097 h 1513537"/>
              <a:gd name="connsiteX1-3" fmla="*/ 0 w 4138926"/>
              <a:gd name="connsiteY1-4" fmla="*/ 1422097 h 1513537"/>
              <a:gd name="connsiteX2-5" fmla="*/ 18098 w 4138926"/>
              <a:gd name="connsiteY2-6" fmla="*/ 1411044 h 1513537"/>
              <a:gd name="connsiteX3-7" fmla="*/ 2320947 w 4138926"/>
              <a:gd name="connsiteY3-8" fmla="*/ 543019 h 1513537"/>
              <a:gd name="connsiteX4-9" fmla="*/ 4022580 w 4138926"/>
              <a:gd name="connsiteY4-10" fmla="*/ 18581 h 1513537"/>
              <a:gd name="connsiteX5-11" fmla="*/ 4047486 w 4138926"/>
              <a:gd name="connsiteY5-12" fmla="*/ 0 h 1513537"/>
              <a:gd name="connsiteX6-13" fmla="*/ 4138926 w 4138926"/>
              <a:gd name="connsiteY6-14" fmla="*/ 1513537 h 1513537"/>
              <a:gd name="connsiteX0-15" fmla="*/ 4047486 w 4047486"/>
              <a:gd name="connsiteY0-16" fmla="*/ 1422097 h 1422097"/>
              <a:gd name="connsiteX1-17" fmla="*/ 0 w 4047486"/>
              <a:gd name="connsiteY1-18" fmla="*/ 1422097 h 1422097"/>
              <a:gd name="connsiteX2-19" fmla="*/ 18098 w 4047486"/>
              <a:gd name="connsiteY2-20" fmla="*/ 1411044 h 1422097"/>
              <a:gd name="connsiteX3-21" fmla="*/ 2320947 w 4047486"/>
              <a:gd name="connsiteY3-22" fmla="*/ 543019 h 1422097"/>
              <a:gd name="connsiteX4-23" fmla="*/ 4022580 w 4047486"/>
              <a:gd name="connsiteY4-24" fmla="*/ 18581 h 1422097"/>
              <a:gd name="connsiteX5-25" fmla="*/ 4047486 w 4047486"/>
              <a:gd name="connsiteY5-26" fmla="*/ 0 h 1422097"/>
              <a:gd name="connsiteX0-27" fmla="*/ 0 w 4047486"/>
              <a:gd name="connsiteY0-28" fmla="*/ 1422097 h 1422097"/>
              <a:gd name="connsiteX1-29" fmla="*/ 18098 w 4047486"/>
              <a:gd name="connsiteY1-30" fmla="*/ 1411044 h 1422097"/>
              <a:gd name="connsiteX2-31" fmla="*/ 2320947 w 4047486"/>
              <a:gd name="connsiteY2-32" fmla="*/ 543019 h 1422097"/>
              <a:gd name="connsiteX3-33" fmla="*/ 4022580 w 4047486"/>
              <a:gd name="connsiteY3-34" fmla="*/ 18581 h 1422097"/>
              <a:gd name="connsiteX4-35" fmla="*/ 4047486 w 4047486"/>
              <a:gd name="connsiteY4-36" fmla="*/ 0 h 142209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047486" h="1422097">
                <a:moveTo>
                  <a:pt x="0" y="1422097"/>
                </a:moveTo>
                <a:lnTo>
                  <a:pt x="18098" y="1411044"/>
                </a:lnTo>
                <a:cubicBezTo>
                  <a:pt x="724901" y="998732"/>
                  <a:pt x="1518357" y="741902"/>
                  <a:pt x="2320947" y="543019"/>
                </a:cubicBezTo>
                <a:cubicBezTo>
                  <a:pt x="2932354" y="391885"/>
                  <a:pt x="3512782" y="370681"/>
                  <a:pt x="4022580" y="18581"/>
                </a:cubicBezTo>
                <a:lnTo>
                  <a:pt x="4047486"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8" name="任意多边形: 形状 37" descr="11资源 3"/>
          <p:cNvSpPr/>
          <p:nvPr userDrawn="true">
            <p:custDataLst>
              <p:tags r:id="rId7"/>
            </p:custDataLst>
          </p:nvPr>
        </p:nvSpPr>
        <p:spPr>
          <a:xfrm>
            <a:off x="0" y="6730648"/>
            <a:ext cx="85240" cy="127352"/>
          </a:xfrm>
          <a:custGeom>
            <a:avLst/>
            <a:gdLst>
              <a:gd name="connsiteX0" fmla="*/ 0 w 85240"/>
              <a:gd name="connsiteY0" fmla="*/ 0 h 127352"/>
              <a:gd name="connsiteX1" fmla="*/ 85240 w 85240"/>
              <a:gd name="connsiteY1" fmla="*/ 127352 h 127352"/>
              <a:gd name="connsiteX2" fmla="*/ 0 w 85240"/>
              <a:gd name="connsiteY2" fmla="*/ 127352 h 127352"/>
              <a:gd name="connsiteX3" fmla="*/ 0 w 85240"/>
              <a:gd name="connsiteY3" fmla="*/ 0 h 127352"/>
              <a:gd name="connsiteX0-1" fmla="*/ 0 w 91440"/>
              <a:gd name="connsiteY0-2" fmla="*/ 127352 h 218792"/>
              <a:gd name="connsiteX1-3" fmla="*/ 0 w 91440"/>
              <a:gd name="connsiteY1-4" fmla="*/ 0 h 218792"/>
              <a:gd name="connsiteX2-5" fmla="*/ 85240 w 91440"/>
              <a:gd name="connsiteY2-6" fmla="*/ 127352 h 218792"/>
              <a:gd name="connsiteX3-7" fmla="*/ 91440 w 91440"/>
              <a:gd name="connsiteY3-8" fmla="*/ 218792 h 218792"/>
              <a:gd name="connsiteX0-9" fmla="*/ 0 w 85240"/>
              <a:gd name="connsiteY0-10" fmla="*/ 127352 h 127352"/>
              <a:gd name="connsiteX1-11" fmla="*/ 0 w 85240"/>
              <a:gd name="connsiteY1-12" fmla="*/ 0 h 127352"/>
              <a:gd name="connsiteX2-13" fmla="*/ 85240 w 85240"/>
              <a:gd name="connsiteY2-14" fmla="*/ 127352 h 127352"/>
              <a:gd name="connsiteX0-15" fmla="*/ 0 w 85240"/>
              <a:gd name="connsiteY0-16" fmla="*/ 0 h 127352"/>
              <a:gd name="connsiteX1-17" fmla="*/ 85240 w 85240"/>
              <a:gd name="connsiteY1-18" fmla="*/ 127352 h 127352"/>
            </a:gdLst>
            <a:ahLst/>
            <a:cxnLst>
              <a:cxn ang="0">
                <a:pos x="connsiteX0-1" y="connsiteY0-2"/>
              </a:cxn>
              <a:cxn ang="0">
                <a:pos x="connsiteX1-3" y="connsiteY1-4"/>
              </a:cxn>
            </a:cxnLst>
            <a:rect l="l" t="t" r="r" b="b"/>
            <a:pathLst>
              <a:path w="85240" h="127352">
                <a:moveTo>
                  <a:pt x="0" y="0"/>
                </a:moveTo>
                <a:lnTo>
                  <a:pt x="85240" y="12735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39" name="任意多边形: 形状 38" descr="11资源 3"/>
          <p:cNvSpPr/>
          <p:nvPr userDrawn="true">
            <p:custDataLst>
              <p:tags r:id="rId8"/>
            </p:custDataLst>
          </p:nvPr>
        </p:nvSpPr>
        <p:spPr>
          <a:xfrm>
            <a:off x="0" y="0"/>
            <a:ext cx="776850" cy="1214328"/>
          </a:xfrm>
          <a:custGeom>
            <a:avLst/>
            <a:gdLst>
              <a:gd name="connsiteX0" fmla="*/ 0 w 776850"/>
              <a:gd name="connsiteY0" fmla="*/ 0 h 1214328"/>
              <a:gd name="connsiteX1" fmla="*/ 776850 w 776850"/>
              <a:gd name="connsiteY1" fmla="*/ 0 h 1214328"/>
              <a:gd name="connsiteX2" fmla="*/ 628864 w 776850"/>
              <a:gd name="connsiteY2" fmla="*/ 168668 h 1214328"/>
              <a:gd name="connsiteX3" fmla="*/ 80501 w 776850"/>
              <a:gd name="connsiteY3" fmla="*/ 1033264 h 1214328"/>
              <a:gd name="connsiteX4" fmla="*/ 0 w 776850"/>
              <a:gd name="connsiteY4" fmla="*/ 1214328 h 1214328"/>
              <a:gd name="connsiteX5" fmla="*/ 0 w 776850"/>
              <a:gd name="connsiteY5" fmla="*/ 0 h 1214328"/>
              <a:gd name="connsiteX0-1" fmla="*/ 776850 w 868290"/>
              <a:gd name="connsiteY0-2" fmla="*/ 0 h 1214328"/>
              <a:gd name="connsiteX1-3" fmla="*/ 628864 w 868290"/>
              <a:gd name="connsiteY1-4" fmla="*/ 168668 h 1214328"/>
              <a:gd name="connsiteX2-5" fmla="*/ 80501 w 868290"/>
              <a:gd name="connsiteY2-6" fmla="*/ 1033264 h 1214328"/>
              <a:gd name="connsiteX3-7" fmla="*/ 0 w 868290"/>
              <a:gd name="connsiteY3-8" fmla="*/ 1214328 h 1214328"/>
              <a:gd name="connsiteX4-9" fmla="*/ 0 w 868290"/>
              <a:gd name="connsiteY4-10" fmla="*/ 0 h 1214328"/>
              <a:gd name="connsiteX5-11" fmla="*/ 868290 w 868290"/>
              <a:gd name="connsiteY5-12" fmla="*/ 91440 h 1214328"/>
              <a:gd name="connsiteX0-13" fmla="*/ 776850 w 776850"/>
              <a:gd name="connsiteY0-14" fmla="*/ 0 h 1214328"/>
              <a:gd name="connsiteX1-15" fmla="*/ 628864 w 776850"/>
              <a:gd name="connsiteY1-16" fmla="*/ 168668 h 1214328"/>
              <a:gd name="connsiteX2-17" fmla="*/ 80501 w 776850"/>
              <a:gd name="connsiteY2-18" fmla="*/ 1033264 h 1214328"/>
              <a:gd name="connsiteX3-19" fmla="*/ 0 w 776850"/>
              <a:gd name="connsiteY3-20" fmla="*/ 1214328 h 1214328"/>
              <a:gd name="connsiteX4-21" fmla="*/ 0 w 776850"/>
              <a:gd name="connsiteY4-22" fmla="*/ 0 h 1214328"/>
              <a:gd name="connsiteX0-23" fmla="*/ 776850 w 776850"/>
              <a:gd name="connsiteY0-24" fmla="*/ 0 h 1214328"/>
              <a:gd name="connsiteX1-25" fmla="*/ 628864 w 776850"/>
              <a:gd name="connsiteY1-26" fmla="*/ 168668 h 1214328"/>
              <a:gd name="connsiteX2-27" fmla="*/ 80501 w 776850"/>
              <a:gd name="connsiteY2-28" fmla="*/ 1033264 h 1214328"/>
              <a:gd name="connsiteX3-29" fmla="*/ 0 w 776850"/>
              <a:gd name="connsiteY3-30" fmla="*/ 1214328 h 1214328"/>
            </a:gdLst>
            <a:ahLst/>
            <a:cxnLst>
              <a:cxn ang="0">
                <a:pos x="connsiteX0-1" y="connsiteY0-2"/>
              </a:cxn>
              <a:cxn ang="0">
                <a:pos x="connsiteX1-3" y="connsiteY1-4"/>
              </a:cxn>
              <a:cxn ang="0">
                <a:pos x="connsiteX2-5" y="connsiteY2-6"/>
              </a:cxn>
              <a:cxn ang="0">
                <a:pos x="connsiteX3-7" y="connsiteY3-8"/>
              </a:cxn>
            </a:cxnLst>
            <a:rect l="l" t="t" r="r" b="b"/>
            <a:pathLst>
              <a:path w="776850" h="1214328">
                <a:moveTo>
                  <a:pt x="776850" y="0"/>
                </a:moveTo>
                <a:lnTo>
                  <a:pt x="628864" y="168668"/>
                </a:lnTo>
                <a:cubicBezTo>
                  <a:pt x="412865" y="435665"/>
                  <a:pt x="230303" y="726136"/>
                  <a:pt x="80501" y="1033264"/>
                </a:cubicBezTo>
                <a:lnTo>
                  <a:pt x="0" y="1214328"/>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0" name="任意多边形: 形状 39" descr="11资源 3"/>
          <p:cNvSpPr/>
          <p:nvPr userDrawn="true">
            <p:custDataLst>
              <p:tags r:id="rId9"/>
            </p:custDataLst>
          </p:nvPr>
        </p:nvSpPr>
        <p:spPr>
          <a:xfrm>
            <a:off x="10887952" y="0"/>
            <a:ext cx="1304049" cy="1600058"/>
          </a:xfrm>
          <a:custGeom>
            <a:avLst/>
            <a:gdLst>
              <a:gd name="connsiteX0" fmla="*/ 0 w 1304049"/>
              <a:gd name="connsiteY0" fmla="*/ 0 h 1600058"/>
              <a:gd name="connsiteX1" fmla="*/ 1304049 w 1304049"/>
              <a:gd name="connsiteY1" fmla="*/ 0 h 1600058"/>
              <a:gd name="connsiteX2" fmla="*/ 1304049 w 1304049"/>
              <a:gd name="connsiteY2" fmla="*/ 1600058 h 1600058"/>
              <a:gd name="connsiteX3" fmla="*/ 1234705 w 1304049"/>
              <a:gd name="connsiteY3" fmla="*/ 1457392 h 1600058"/>
              <a:gd name="connsiteX4" fmla="*/ 474956 w 1304049"/>
              <a:gd name="connsiteY4" fmla="*/ 423939 h 1600058"/>
              <a:gd name="connsiteX5" fmla="*/ 93553 w 1304049"/>
              <a:gd name="connsiteY5" fmla="*/ 76401 h 1600058"/>
              <a:gd name="connsiteX6" fmla="*/ 0 w 1304049"/>
              <a:gd name="connsiteY6" fmla="*/ 0 h 1600058"/>
              <a:gd name="connsiteX0-1" fmla="*/ 1304049 w 1395489"/>
              <a:gd name="connsiteY0-2" fmla="*/ 1600058 h 1691498"/>
              <a:gd name="connsiteX1-3" fmla="*/ 1234705 w 1395489"/>
              <a:gd name="connsiteY1-4" fmla="*/ 1457392 h 1691498"/>
              <a:gd name="connsiteX2-5" fmla="*/ 474956 w 1395489"/>
              <a:gd name="connsiteY2-6" fmla="*/ 423939 h 1691498"/>
              <a:gd name="connsiteX3-7" fmla="*/ 93553 w 1395489"/>
              <a:gd name="connsiteY3-8" fmla="*/ 76401 h 1691498"/>
              <a:gd name="connsiteX4-9" fmla="*/ 0 w 1395489"/>
              <a:gd name="connsiteY4-10" fmla="*/ 0 h 1691498"/>
              <a:gd name="connsiteX5-11" fmla="*/ 1304049 w 1395489"/>
              <a:gd name="connsiteY5-12" fmla="*/ 0 h 1691498"/>
              <a:gd name="connsiteX6-13" fmla="*/ 1395489 w 1395489"/>
              <a:gd name="connsiteY6-14" fmla="*/ 1691498 h 1691498"/>
              <a:gd name="connsiteX0-15" fmla="*/ 1304049 w 1304049"/>
              <a:gd name="connsiteY0-16" fmla="*/ 1600058 h 1600058"/>
              <a:gd name="connsiteX1-17" fmla="*/ 1234705 w 1304049"/>
              <a:gd name="connsiteY1-18" fmla="*/ 1457392 h 1600058"/>
              <a:gd name="connsiteX2-19" fmla="*/ 474956 w 1304049"/>
              <a:gd name="connsiteY2-20" fmla="*/ 423939 h 1600058"/>
              <a:gd name="connsiteX3-21" fmla="*/ 93553 w 1304049"/>
              <a:gd name="connsiteY3-22" fmla="*/ 76401 h 1600058"/>
              <a:gd name="connsiteX4-23" fmla="*/ 0 w 1304049"/>
              <a:gd name="connsiteY4-24" fmla="*/ 0 h 1600058"/>
              <a:gd name="connsiteX5-25" fmla="*/ 1304049 w 1304049"/>
              <a:gd name="connsiteY5-26" fmla="*/ 0 h 1600058"/>
              <a:gd name="connsiteX0-27" fmla="*/ 1304049 w 1304049"/>
              <a:gd name="connsiteY0-28" fmla="*/ 1600058 h 1600058"/>
              <a:gd name="connsiteX1-29" fmla="*/ 1234705 w 1304049"/>
              <a:gd name="connsiteY1-30" fmla="*/ 1457392 h 1600058"/>
              <a:gd name="connsiteX2-31" fmla="*/ 474956 w 1304049"/>
              <a:gd name="connsiteY2-32" fmla="*/ 423939 h 1600058"/>
              <a:gd name="connsiteX3-33" fmla="*/ 93553 w 1304049"/>
              <a:gd name="connsiteY3-34" fmla="*/ 76401 h 1600058"/>
              <a:gd name="connsiteX4-35" fmla="*/ 0 w 1304049"/>
              <a:gd name="connsiteY4-36" fmla="*/ 0 h 160005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04049" h="1600058">
                <a:moveTo>
                  <a:pt x="1304049" y="1600058"/>
                </a:moveTo>
                <a:lnTo>
                  <a:pt x="1234705" y="1457392"/>
                </a:lnTo>
                <a:cubicBezTo>
                  <a:pt x="1024498" y="1061844"/>
                  <a:pt x="762429" y="705674"/>
                  <a:pt x="474956" y="423939"/>
                </a:cubicBezTo>
                <a:cubicBezTo>
                  <a:pt x="349640" y="301114"/>
                  <a:pt x="222309" y="185406"/>
                  <a:pt x="93553" y="76401"/>
                </a:cubicBezTo>
                <a:lnTo>
                  <a:pt x="0"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1" name="任意多边形: 形状 40" descr="11资源 3"/>
          <p:cNvSpPr/>
          <p:nvPr userDrawn="true">
            <p:custDataLst>
              <p:tags r:id="rId10"/>
            </p:custDataLst>
          </p:nvPr>
        </p:nvSpPr>
        <p:spPr>
          <a:xfrm>
            <a:off x="7580270" y="4800414"/>
            <a:ext cx="4611731" cy="2057586"/>
          </a:xfrm>
          <a:custGeom>
            <a:avLst/>
            <a:gdLst>
              <a:gd name="connsiteX0" fmla="*/ 4611731 w 4611731"/>
              <a:gd name="connsiteY0" fmla="*/ 0 h 2057586"/>
              <a:gd name="connsiteX1" fmla="*/ 4611731 w 4611731"/>
              <a:gd name="connsiteY1" fmla="*/ 2057586 h 2057586"/>
              <a:gd name="connsiteX2" fmla="*/ 0 w 4611731"/>
              <a:gd name="connsiteY2" fmla="*/ 2057586 h 2057586"/>
              <a:gd name="connsiteX3" fmla="*/ 77334 w 4611731"/>
              <a:gd name="connsiteY3" fmla="*/ 2000680 h 2057586"/>
              <a:gd name="connsiteX4" fmla="*/ 2551217 w 4611731"/>
              <a:gd name="connsiteY4" fmla="*/ 976793 h 2057586"/>
              <a:gd name="connsiteX5" fmla="*/ 4319535 w 4611731"/>
              <a:gd name="connsiteY5" fmla="*/ 333604 h 2057586"/>
              <a:gd name="connsiteX6" fmla="*/ 4549672 w 4611731"/>
              <a:gd name="connsiteY6" fmla="*/ 84583 h 2057586"/>
              <a:gd name="connsiteX7" fmla="*/ 4611731 w 4611731"/>
              <a:gd name="connsiteY7" fmla="*/ 0 h 2057586"/>
              <a:gd name="connsiteX0-1" fmla="*/ 4611731 w 4703171"/>
              <a:gd name="connsiteY0-2" fmla="*/ 2057586 h 2149026"/>
              <a:gd name="connsiteX1-3" fmla="*/ 0 w 4703171"/>
              <a:gd name="connsiteY1-4" fmla="*/ 2057586 h 2149026"/>
              <a:gd name="connsiteX2-5" fmla="*/ 77334 w 4703171"/>
              <a:gd name="connsiteY2-6" fmla="*/ 2000680 h 2149026"/>
              <a:gd name="connsiteX3-7" fmla="*/ 2551217 w 4703171"/>
              <a:gd name="connsiteY3-8" fmla="*/ 976793 h 2149026"/>
              <a:gd name="connsiteX4-9" fmla="*/ 4319535 w 4703171"/>
              <a:gd name="connsiteY4-10" fmla="*/ 333604 h 2149026"/>
              <a:gd name="connsiteX5-11" fmla="*/ 4549672 w 4703171"/>
              <a:gd name="connsiteY5-12" fmla="*/ 84583 h 2149026"/>
              <a:gd name="connsiteX6-13" fmla="*/ 4611731 w 4703171"/>
              <a:gd name="connsiteY6-14" fmla="*/ 0 h 2149026"/>
              <a:gd name="connsiteX7-15" fmla="*/ 4703171 w 4703171"/>
              <a:gd name="connsiteY7-16" fmla="*/ 2149026 h 2149026"/>
              <a:gd name="connsiteX0-17" fmla="*/ 4611731 w 4611731"/>
              <a:gd name="connsiteY0-18" fmla="*/ 2057586 h 2057586"/>
              <a:gd name="connsiteX1-19" fmla="*/ 0 w 4611731"/>
              <a:gd name="connsiteY1-20" fmla="*/ 2057586 h 2057586"/>
              <a:gd name="connsiteX2-21" fmla="*/ 77334 w 4611731"/>
              <a:gd name="connsiteY2-22" fmla="*/ 2000680 h 2057586"/>
              <a:gd name="connsiteX3-23" fmla="*/ 2551217 w 4611731"/>
              <a:gd name="connsiteY3-24" fmla="*/ 976793 h 2057586"/>
              <a:gd name="connsiteX4-25" fmla="*/ 4319535 w 4611731"/>
              <a:gd name="connsiteY4-26" fmla="*/ 333604 h 2057586"/>
              <a:gd name="connsiteX5-27" fmla="*/ 4549672 w 4611731"/>
              <a:gd name="connsiteY5-28" fmla="*/ 84583 h 2057586"/>
              <a:gd name="connsiteX6-29" fmla="*/ 4611731 w 4611731"/>
              <a:gd name="connsiteY6-30" fmla="*/ 0 h 2057586"/>
              <a:gd name="connsiteX0-31" fmla="*/ 0 w 4611731"/>
              <a:gd name="connsiteY0-32" fmla="*/ 2057586 h 2057586"/>
              <a:gd name="connsiteX1-33" fmla="*/ 77334 w 4611731"/>
              <a:gd name="connsiteY1-34" fmla="*/ 2000680 h 2057586"/>
              <a:gd name="connsiteX2-35" fmla="*/ 2551217 w 4611731"/>
              <a:gd name="connsiteY2-36" fmla="*/ 976793 h 2057586"/>
              <a:gd name="connsiteX3-37" fmla="*/ 4319535 w 4611731"/>
              <a:gd name="connsiteY3-38" fmla="*/ 333604 h 2057586"/>
              <a:gd name="connsiteX4-39" fmla="*/ 4549672 w 4611731"/>
              <a:gd name="connsiteY4-40" fmla="*/ 84583 h 2057586"/>
              <a:gd name="connsiteX5-41" fmla="*/ 4611731 w 4611731"/>
              <a:gd name="connsiteY5-42" fmla="*/ 0 h 20575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611731" h="2057586">
                <a:moveTo>
                  <a:pt x="0" y="2057586"/>
                </a:moveTo>
                <a:lnTo>
                  <a:pt x="77334" y="2000680"/>
                </a:lnTo>
                <a:cubicBezTo>
                  <a:pt x="811393" y="1485523"/>
                  <a:pt x="1675324" y="1193681"/>
                  <a:pt x="2551217" y="976793"/>
                </a:cubicBezTo>
                <a:cubicBezTo>
                  <a:pt x="3196822" y="816750"/>
                  <a:pt x="3804380" y="814335"/>
                  <a:pt x="4319535" y="333604"/>
                </a:cubicBezTo>
                <a:cubicBezTo>
                  <a:pt x="4404312" y="254527"/>
                  <a:pt x="4480887" y="171337"/>
                  <a:pt x="4549672" y="84583"/>
                </a:cubicBezTo>
                <a:lnTo>
                  <a:pt x="4611731"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2" name="任意多边形: 形状 41" descr="11资源 3"/>
          <p:cNvSpPr/>
          <p:nvPr userDrawn="true">
            <p:custDataLst>
              <p:tags r:id="rId11"/>
            </p:custDataLst>
          </p:nvPr>
        </p:nvSpPr>
        <p:spPr>
          <a:xfrm>
            <a:off x="0" y="5595020"/>
            <a:ext cx="752960" cy="1262980"/>
          </a:xfrm>
          <a:custGeom>
            <a:avLst/>
            <a:gdLst>
              <a:gd name="connsiteX0" fmla="*/ 0 w 752960"/>
              <a:gd name="connsiteY0" fmla="*/ 0 h 1262980"/>
              <a:gd name="connsiteX1" fmla="*/ 54965 w 752960"/>
              <a:gd name="connsiteY1" fmla="*/ 133454 h 1262980"/>
              <a:gd name="connsiteX2" fmla="*/ 566855 w 752960"/>
              <a:gd name="connsiteY2" fmla="*/ 1023542 h 1262980"/>
              <a:gd name="connsiteX3" fmla="*/ 752960 w 752960"/>
              <a:gd name="connsiteY3" fmla="*/ 1262980 h 1262980"/>
              <a:gd name="connsiteX4" fmla="*/ 0 w 752960"/>
              <a:gd name="connsiteY4" fmla="*/ 1262980 h 1262980"/>
              <a:gd name="connsiteX5" fmla="*/ 0 w 752960"/>
              <a:gd name="connsiteY5" fmla="*/ 0 h 1262980"/>
              <a:gd name="connsiteX0-1" fmla="*/ 0 w 752960"/>
              <a:gd name="connsiteY0-2" fmla="*/ 1262980 h 1354420"/>
              <a:gd name="connsiteX1-3" fmla="*/ 0 w 752960"/>
              <a:gd name="connsiteY1-4" fmla="*/ 0 h 1354420"/>
              <a:gd name="connsiteX2-5" fmla="*/ 54965 w 752960"/>
              <a:gd name="connsiteY2-6" fmla="*/ 133454 h 1354420"/>
              <a:gd name="connsiteX3-7" fmla="*/ 566855 w 752960"/>
              <a:gd name="connsiteY3-8" fmla="*/ 1023542 h 1354420"/>
              <a:gd name="connsiteX4-9" fmla="*/ 752960 w 752960"/>
              <a:gd name="connsiteY4-10" fmla="*/ 1262980 h 1354420"/>
              <a:gd name="connsiteX5-11" fmla="*/ 91440 w 752960"/>
              <a:gd name="connsiteY5-12" fmla="*/ 1354420 h 1354420"/>
              <a:gd name="connsiteX0-13" fmla="*/ 0 w 752960"/>
              <a:gd name="connsiteY0-14" fmla="*/ 1262980 h 1262980"/>
              <a:gd name="connsiteX1-15" fmla="*/ 0 w 752960"/>
              <a:gd name="connsiteY1-16" fmla="*/ 0 h 1262980"/>
              <a:gd name="connsiteX2-17" fmla="*/ 54965 w 752960"/>
              <a:gd name="connsiteY2-18" fmla="*/ 133454 h 1262980"/>
              <a:gd name="connsiteX3-19" fmla="*/ 566855 w 752960"/>
              <a:gd name="connsiteY3-20" fmla="*/ 1023542 h 1262980"/>
              <a:gd name="connsiteX4-21" fmla="*/ 752960 w 752960"/>
              <a:gd name="connsiteY4-22" fmla="*/ 1262980 h 1262980"/>
              <a:gd name="connsiteX0-23" fmla="*/ 0 w 752960"/>
              <a:gd name="connsiteY0-24" fmla="*/ 0 h 1262980"/>
              <a:gd name="connsiteX1-25" fmla="*/ 54965 w 752960"/>
              <a:gd name="connsiteY1-26" fmla="*/ 133454 h 1262980"/>
              <a:gd name="connsiteX2-27" fmla="*/ 566855 w 752960"/>
              <a:gd name="connsiteY2-28" fmla="*/ 1023542 h 1262980"/>
              <a:gd name="connsiteX3-29" fmla="*/ 752960 w 752960"/>
              <a:gd name="connsiteY3-30" fmla="*/ 1262980 h 1262980"/>
            </a:gdLst>
            <a:ahLst/>
            <a:cxnLst>
              <a:cxn ang="0">
                <a:pos x="connsiteX0-1" y="connsiteY0-2"/>
              </a:cxn>
              <a:cxn ang="0">
                <a:pos x="connsiteX1-3" y="connsiteY1-4"/>
              </a:cxn>
              <a:cxn ang="0">
                <a:pos x="connsiteX2-5" y="connsiteY2-6"/>
              </a:cxn>
              <a:cxn ang="0">
                <a:pos x="connsiteX3-7" y="connsiteY3-8"/>
              </a:cxn>
            </a:cxnLst>
            <a:rect l="l" t="t" r="r" b="b"/>
            <a:pathLst>
              <a:path w="752960" h="1262980">
                <a:moveTo>
                  <a:pt x="0" y="0"/>
                </a:moveTo>
                <a:lnTo>
                  <a:pt x="54965" y="133454"/>
                </a:lnTo>
                <a:cubicBezTo>
                  <a:pt x="196213" y="447580"/>
                  <a:pt x="367069" y="746549"/>
                  <a:pt x="566855" y="1023542"/>
                </a:cubicBezTo>
                <a:lnTo>
                  <a:pt x="752960" y="126298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43" name="任意多边形: 形状 42" descr="11资源 3"/>
          <p:cNvSpPr/>
          <p:nvPr userDrawn="true">
            <p:custDataLst>
              <p:tags r:id="rId12"/>
            </p:custDataLst>
          </p:nvPr>
        </p:nvSpPr>
        <p:spPr>
          <a:xfrm>
            <a:off x="0" y="0"/>
            <a:ext cx="1353992" cy="3272154"/>
          </a:xfrm>
          <a:custGeom>
            <a:avLst/>
            <a:gdLst>
              <a:gd name="connsiteX0" fmla="*/ 0 w 1353992"/>
              <a:gd name="connsiteY0" fmla="*/ 0 h 3272154"/>
              <a:gd name="connsiteX1" fmla="*/ 1353992 w 1353992"/>
              <a:gd name="connsiteY1" fmla="*/ 0 h 3272154"/>
              <a:gd name="connsiteX2" fmla="*/ 1207372 w 1353992"/>
              <a:gd name="connsiteY2" fmla="*/ 141971 h 3272154"/>
              <a:gd name="connsiteX3" fmla="*/ 7218 w 1353992"/>
              <a:gd name="connsiteY3" fmla="*/ 3044349 h 3272154"/>
              <a:gd name="connsiteX4" fmla="*/ 0 w 1353992"/>
              <a:gd name="connsiteY4" fmla="*/ 3272154 h 3272154"/>
              <a:gd name="connsiteX5" fmla="*/ 0 w 1353992"/>
              <a:gd name="connsiteY5" fmla="*/ 0 h 3272154"/>
              <a:gd name="connsiteX0-1" fmla="*/ 1353992 w 1445432"/>
              <a:gd name="connsiteY0-2" fmla="*/ 0 h 3272154"/>
              <a:gd name="connsiteX1-3" fmla="*/ 1207372 w 1445432"/>
              <a:gd name="connsiteY1-4" fmla="*/ 141971 h 3272154"/>
              <a:gd name="connsiteX2-5" fmla="*/ 7218 w 1445432"/>
              <a:gd name="connsiteY2-6" fmla="*/ 3044349 h 3272154"/>
              <a:gd name="connsiteX3-7" fmla="*/ 0 w 1445432"/>
              <a:gd name="connsiteY3-8" fmla="*/ 3272154 h 3272154"/>
              <a:gd name="connsiteX4-9" fmla="*/ 0 w 1445432"/>
              <a:gd name="connsiteY4-10" fmla="*/ 0 h 3272154"/>
              <a:gd name="connsiteX5-11" fmla="*/ 1445432 w 1445432"/>
              <a:gd name="connsiteY5-12" fmla="*/ 91440 h 3272154"/>
              <a:gd name="connsiteX0-13" fmla="*/ 1353992 w 1353992"/>
              <a:gd name="connsiteY0-14" fmla="*/ 0 h 3272154"/>
              <a:gd name="connsiteX1-15" fmla="*/ 1207372 w 1353992"/>
              <a:gd name="connsiteY1-16" fmla="*/ 141971 h 3272154"/>
              <a:gd name="connsiteX2-17" fmla="*/ 7218 w 1353992"/>
              <a:gd name="connsiteY2-18" fmla="*/ 3044349 h 3272154"/>
              <a:gd name="connsiteX3-19" fmla="*/ 0 w 1353992"/>
              <a:gd name="connsiteY3-20" fmla="*/ 3272154 h 3272154"/>
              <a:gd name="connsiteX4-21" fmla="*/ 0 w 1353992"/>
              <a:gd name="connsiteY4-22" fmla="*/ 0 h 3272154"/>
              <a:gd name="connsiteX0-23" fmla="*/ 1353992 w 1353992"/>
              <a:gd name="connsiteY0-24" fmla="*/ 0 h 3272154"/>
              <a:gd name="connsiteX1-25" fmla="*/ 1207372 w 1353992"/>
              <a:gd name="connsiteY1-26" fmla="*/ 141971 h 3272154"/>
              <a:gd name="connsiteX2-27" fmla="*/ 7218 w 1353992"/>
              <a:gd name="connsiteY2-28" fmla="*/ 3044349 h 3272154"/>
              <a:gd name="connsiteX3-29" fmla="*/ 0 w 1353992"/>
              <a:gd name="connsiteY3-30" fmla="*/ 3272154 h 3272154"/>
            </a:gdLst>
            <a:ahLst/>
            <a:cxnLst>
              <a:cxn ang="0">
                <a:pos x="connsiteX0-1" y="connsiteY0-2"/>
              </a:cxn>
              <a:cxn ang="0">
                <a:pos x="connsiteX1-3" y="connsiteY1-4"/>
              </a:cxn>
              <a:cxn ang="0">
                <a:pos x="connsiteX2-5" y="connsiteY2-6"/>
              </a:cxn>
              <a:cxn ang="0">
                <a:pos x="connsiteX3-7" y="connsiteY3-8"/>
              </a:cxn>
            </a:cxnLst>
            <a:rect l="l" t="t" r="r" b="b"/>
            <a:pathLst>
              <a:path w="1353992" h="3272154">
                <a:moveTo>
                  <a:pt x="1353992" y="0"/>
                </a:moveTo>
                <a:lnTo>
                  <a:pt x="1207372" y="141971"/>
                </a:lnTo>
                <a:cubicBezTo>
                  <a:pt x="466155" y="921030"/>
                  <a:pt x="73905" y="1967010"/>
                  <a:pt x="7218" y="3044349"/>
                </a:cubicBezTo>
                <a:lnTo>
                  <a:pt x="0" y="3272154"/>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44" name="任意多边形: 形状 43" descr="11资源 3"/>
          <p:cNvSpPr/>
          <p:nvPr userDrawn="true">
            <p:custDataLst>
              <p:tags r:id="rId13"/>
            </p:custDataLst>
          </p:nvPr>
        </p:nvSpPr>
        <p:spPr>
          <a:xfrm>
            <a:off x="7188724" y="0"/>
            <a:ext cx="5002109" cy="6858000"/>
          </a:xfrm>
          <a:custGeom>
            <a:avLst/>
            <a:gdLst>
              <a:gd name="connsiteX0" fmla="*/ 3085962 w 5003277"/>
              <a:gd name="connsiteY0" fmla="*/ 0 h 6858000"/>
              <a:gd name="connsiteX1" fmla="*/ 5003277 w 5003277"/>
              <a:gd name="connsiteY1" fmla="*/ 0 h 6858000"/>
              <a:gd name="connsiteX2" fmla="*/ 5003277 w 5003277"/>
              <a:gd name="connsiteY2" fmla="*/ 6858000 h 6858000"/>
              <a:gd name="connsiteX3" fmla="*/ 0 w 5003277"/>
              <a:gd name="connsiteY3" fmla="*/ 6858000 h 6858000"/>
              <a:gd name="connsiteX4" fmla="*/ 56672 w 5003277"/>
              <a:gd name="connsiteY4" fmla="*/ 6807413 h 6858000"/>
              <a:gd name="connsiteX5" fmla="*/ 2671597 w 5003277"/>
              <a:gd name="connsiteY5" fmla="*/ 5615353 h 6858000"/>
              <a:gd name="connsiteX6" fmla="*/ 4321544 w 5003277"/>
              <a:gd name="connsiteY6" fmla="*/ 5015043 h 6858000"/>
              <a:gd name="connsiteX7" fmla="*/ 3820279 w 5003277"/>
              <a:gd name="connsiteY7" fmla="*/ 621426 h 6858000"/>
              <a:gd name="connsiteX8" fmla="*/ 3100753 w 5003277"/>
              <a:gd name="connsiteY8" fmla="*/ 10461 h 6858000"/>
              <a:gd name="connsiteX9" fmla="*/ 3085962 w 5003277"/>
              <a:gd name="connsiteY9" fmla="*/ 0 h 6858000"/>
              <a:gd name="connsiteX0-1" fmla="*/ 5003277 w 5094717"/>
              <a:gd name="connsiteY0-2" fmla="*/ 0 h 6858000"/>
              <a:gd name="connsiteX1-3" fmla="*/ 5003277 w 5094717"/>
              <a:gd name="connsiteY1-4" fmla="*/ 6858000 h 6858000"/>
              <a:gd name="connsiteX2-5" fmla="*/ 0 w 5094717"/>
              <a:gd name="connsiteY2-6" fmla="*/ 6858000 h 6858000"/>
              <a:gd name="connsiteX3-7" fmla="*/ 56672 w 5094717"/>
              <a:gd name="connsiteY3-8" fmla="*/ 6807413 h 6858000"/>
              <a:gd name="connsiteX4-9" fmla="*/ 2671597 w 5094717"/>
              <a:gd name="connsiteY4-10" fmla="*/ 5615353 h 6858000"/>
              <a:gd name="connsiteX5-11" fmla="*/ 4321544 w 5094717"/>
              <a:gd name="connsiteY5-12" fmla="*/ 5015043 h 6858000"/>
              <a:gd name="connsiteX6-13" fmla="*/ 3820279 w 5094717"/>
              <a:gd name="connsiteY6-14" fmla="*/ 621426 h 6858000"/>
              <a:gd name="connsiteX7-15" fmla="*/ 3100753 w 5094717"/>
              <a:gd name="connsiteY7-16" fmla="*/ 10461 h 6858000"/>
              <a:gd name="connsiteX8-17" fmla="*/ 3085962 w 5094717"/>
              <a:gd name="connsiteY8-18" fmla="*/ 0 h 6858000"/>
              <a:gd name="connsiteX9-19" fmla="*/ 5094717 w 5094717"/>
              <a:gd name="connsiteY9-20" fmla="*/ 91440 h 6858000"/>
              <a:gd name="connsiteX0-21" fmla="*/ 5003277 w 5003277"/>
              <a:gd name="connsiteY0-22" fmla="*/ 0 h 6858000"/>
              <a:gd name="connsiteX1-23" fmla="*/ 5003277 w 5003277"/>
              <a:gd name="connsiteY1-24" fmla="*/ 6858000 h 6858000"/>
              <a:gd name="connsiteX2-25" fmla="*/ 0 w 5003277"/>
              <a:gd name="connsiteY2-26" fmla="*/ 6858000 h 6858000"/>
              <a:gd name="connsiteX3-27" fmla="*/ 56672 w 5003277"/>
              <a:gd name="connsiteY3-28" fmla="*/ 6807413 h 6858000"/>
              <a:gd name="connsiteX4-29" fmla="*/ 2671597 w 5003277"/>
              <a:gd name="connsiteY4-30" fmla="*/ 5615353 h 6858000"/>
              <a:gd name="connsiteX5-31" fmla="*/ 4321544 w 5003277"/>
              <a:gd name="connsiteY5-32" fmla="*/ 5015043 h 6858000"/>
              <a:gd name="connsiteX6-33" fmla="*/ 3820279 w 5003277"/>
              <a:gd name="connsiteY6-34" fmla="*/ 621426 h 6858000"/>
              <a:gd name="connsiteX7-35" fmla="*/ 3100753 w 5003277"/>
              <a:gd name="connsiteY7-36" fmla="*/ 10461 h 6858000"/>
              <a:gd name="connsiteX8-37" fmla="*/ 3085962 w 5003277"/>
              <a:gd name="connsiteY8-38" fmla="*/ 0 h 6858000"/>
              <a:gd name="connsiteX0-39" fmla="*/ 5003277 w 5003277"/>
              <a:gd name="connsiteY0-40" fmla="*/ 6858000 h 6858000"/>
              <a:gd name="connsiteX1-41" fmla="*/ 0 w 5003277"/>
              <a:gd name="connsiteY1-42" fmla="*/ 6858000 h 6858000"/>
              <a:gd name="connsiteX2-43" fmla="*/ 56672 w 5003277"/>
              <a:gd name="connsiteY2-44" fmla="*/ 6807413 h 6858000"/>
              <a:gd name="connsiteX3-45" fmla="*/ 2671597 w 5003277"/>
              <a:gd name="connsiteY3-46" fmla="*/ 5615353 h 6858000"/>
              <a:gd name="connsiteX4-47" fmla="*/ 4321544 w 5003277"/>
              <a:gd name="connsiteY4-48" fmla="*/ 5015043 h 6858000"/>
              <a:gd name="connsiteX5-49" fmla="*/ 3820279 w 5003277"/>
              <a:gd name="connsiteY5-50" fmla="*/ 621426 h 6858000"/>
              <a:gd name="connsiteX6-51" fmla="*/ 3100753 w 5003277"/>
              <a:gd name="connsiteY6-52" fmla="*/ 10461 h 6858000"/>
              <a:gd name="connsiteX7-53" fmla="*/ 3085962 w 5003277"/>
              <a:gd name="connsiteY7-54" fmla="*/ 0 h 6858000"/>
              <a:gd name="connsiteX0-55" fmla="*/ 0 w 5002109"/>
              <a:gd name="connsiteY0-56" fmla="*/ 6858000 h 6858000"/>
              <a:gd name="connsiteX1-57" fmla="*/ 56672 w 5002109"/>
              <a:gd name="connsiteY1-58" fmla="*/ 6807413 h 6858000"/>
              <a:gd name="connsiteX2-59" fmla="*/ 2671597 w 5002109"/>
              <a:gd name="connsiteY2-60" fmla="*/ 5615353 h 6858000"/>
              <a:gd name="connsiteX3-61" fmla="*/ 4321544 w 5002109"/>
              <a:gd name="connsiteY3-62" fmla="*/ 5015043 h 6858000"/>
              <a:gd name="connsiteX4-63" fmla="*/ 3820279 w 5002109"/>
              <a:gd name="connsiteY4-64" fmla="*/ 621426 h 6858000"/>
              <a:gd name="connsiteX5-65" fmla="*/ 3100753 w 5002109"/>
              <a:gd name="connsiteY5-66" fmla="*/ 10461 h 6858000"/>
              <a:gd name="connsiteX6-67" fmla="*/ 3085962 w 5002109"/>
              <a:gd name="connsiteY6-68"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5002109" h="6858000">
                <a:moveTo>
                  <a:pt x="0" y="6858000"/>
                </a:moveTo>
                <a:lnTo>
                  <a:pt x="56672" y="6807413"/>
                </a:lnTo>
                <a:cubicBezTo>
                  <a:pt x="800523" y="6175313"/>
                  <a:pt x="1728894" y="5848623"/>
                  <a:pt x="2671597" y="5615353"/>
                </a:cubicBezTo>
                <a:cubicBezTo>
                  <a:pt x="3273719" y="5466182"/>
                  <a:pt x="3840812" y="5463766"/>
                  <a:pt x="4321544" y="5015043"/>
                </a:cubicBezTo>
                <a:cubicBezTo>
                  <a:pt x="5586785" y="3834957"/>
                  <a:pt x="4893469" y="1672874"/>
                  <a:pt x="3820279" y="621426"/>
                </a:cubicBezTo>
                <a:cubicBezTo>
                  <a:pt x="3586481" y="392233"/>
                  <a:pt x="3345172" y="189613"/>
                  <a:pt x="3100753" y="10461"/>
                </a:cubicBezTo>
                <a:lnTo>
                  <a:pt x="3085962" y="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45" name="任意多边形: 形状 44" descr="11资源 3"/>
          <p:cNvSpPr/>
          <p:nvPr userDrawn="true">
            <p:custDataLst>
              <p:tags r:id="rId14"/>
            </p:custDataLst>
          </p:nvPr>
        </p:nvSpPr>
        <p:spPr>
          <a:xfrm>
            <a:off x="1" y="3476428"/>
            <a:ext cx="1319745" cy="3381572"/>
          </a:xfrm>
          <a:custGeom>
            <a:avLst/>
            <a:gdLst>
              <a:gd name="connsiteX0" fmla="*/ 0 w 1319745"/>
              <a:gd name="connsiteY0" fmla="*/ 0 h 3381572"/>
              <a:gd name="connsiteX1" fmla="*/ 6086 w 1319745"/>
              <a:gd name="connsiteY1" fmla="*/ 216203 h 3381572"/>
              <a:gd name="connsiteX2" fmla="*/ 1133123 w 1319745"/>
              <a:gd name="connsiteY2" fmla="*/ 3174767 h 3381572"/>
              <a:gd name="connsiteX3" fmla="*/ 1319745 w 1319745"/>
              <a:gd name="connsiteY3" fmla="*/ 3381572 h 3381572"/>
              <a:gd name="connsiteX4" fmla="*/ 0 w 1319745"/>
              <a:gd name="connsiteY4" fmla="*/ 3381572 h 3381572"/>
              <a:gd name="connsiteX5" fmla="*/ 0 w 1319745"/>
              <a:gd name="connsiteY5" fmla="*/ 0 h 3381572"/>
              <a:gd name="connsiteX0-1" fmla="*/ 0 w 1319745"/>
              <a:gd name="connsiteY0-2" fmla="*/ 3381572 h 3473012"/>
              <a:gd name="connsiteX1-3" fmla="*/ 0 w 1319745"/>
              <a:gd name="connsiteY1-4" fmla="*/ 0 h 3473012"/>
              <a:gd name="connsiteX2-5" fmla="*/ 6086 w 1319745"/>
              <a:gd name="connsiteY2-6" fmla="*/ 216203 h 3473012"/>
              <a:gd name="connsiteX3-7" fmla="*/ 1133123 w 1319745"/>
              <a:gd name="connsiteY3-8" fmla="*/ 3174767 h 3473012"/>
              <a:gd name="connsiteX4-9" fmla="*/ 1319745 w 1319745"/>
              <a:gd name="connsiteY4-10" fmla="*/ 3381572 h 3473012"/>
              <a:gd name="connsiteX5-11" fmla="*/ 91440 w 1319745"/>
              <a:gd name="connsiteY5-12" fmla="*/ 3473012 h 3473012"/>
              <a:gd name="connsiteX0-13" fmla="*/ 0 w 1319745"/>
              <a:gd name="connsiteY0-14" fmla="*/ 3381572 h 3381572"/>
              <a:gd name="connsiteX1-15" fmla="*/ 0 w 1319745"/>
              <a:gd name="connsiteY1-16" fmla="*/ 0 h 3381572"/>
              <a:gd name="connsiteX2-17" fmla="*/ 6086 w 1319745"/>
              <a:gd name="connsiteY2-18" fmla="*/ 216203 h 3381572"/>
              <a:gd name="connsiteX3-19" fmla="*/ 1133123 w 1319745"/>
              <a:gd name="connsiteY3-20" fmla="*/ 3174767 h 3381572"/>
              <a:gd name="connsiteX4-21" fmla="*/ 1319745 w 1319745"/>
              <a:gd name="connsiteY4-22" fmla="*/ 3381572 h 3381572"/>
              <a:gd name="connsiteX0-23" fmla="*/ 0 w 1319745"/>
              <a:gd name="connsiteY0-24" fmla="*/ 0 h 3381572"/>
              <a:gd name="connsiteX1-25" fmla="*/ 6086 w 1319745"/>
              <a:gd name="connsiteY1-26" fmla="*/ 216203 h 3381572"/>
              <a:gd name="connsiteX2-27" fmla="*/ 1133123 w 1319745"/>
              <a:gd name="connsiteY2-28" fmla="*/ 3174767 h 3381572"/>
              <a:gd name="connsiteX3-29" fmla="*/ 1319745 w 1319745"/>
              <a:gd name="connsiteY3-30" fmla="*/ 3381572 h 3381572"/>
            </a:gdLst>
            <a:ahLst/>
            <a:cxnLst>
              <a:cxn ang="0">
                <a:pos x="connsiteX0-1" y="connsiteY0-2"/>
              </a:cxn>
              <a:cxn ang="0">
                <a:pos x="connsiteX1-3" y="connsiteY1-4"/>
              </a:cxn>
              <a:cxn ang="0">
                <a:pos x="connsiteX2-5" y="connsiteY2-6"/>
              </a:cxn>
              <a:cxn ang="0">
                <a:pos x="connsiteX3-7" y="connsiteY3-8"/>
              </a:cxn>
            </a:cxnLst>
            <a:rect l="l" t="t" r="r" b="b"/>
            <a:pathLst>
              <a:path w="1319745" h="3381572">
                <a:moveTo>
                  <a:pt x="0" y="0"/>
                </a:moveTo>
                <a:lnTo>
                  <a:pt x="6086" y="216203"/>
                </a:lnTo>
                <a:cubicBezTo>
                  <a:pt x="68687" y="1296664"/>
                  <a:pt x="452168" y="2361373"/>
                  <a:pt x="1133123" y="3174767"/>
                </a:cubicBezTo>
                <a:lnTo>
                  <a:pt x="1319745" y="3381572"/>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46" name="任意多边形: 形状 45" descr="11资源 3"/>
          <p:cNvSpPr/>
          <p:nvPr userDrawn="true">
            <p:custDataLst>
              <p:tags r:id="rId15"/>
            </p:custDataLst>
          </p:nvPr>
        </p:nvSpPr>
        <p:spPr>
          <a:xfrm>
            <a:off x="430451" y="0"/>
            <a:ext cx="1537991" cy="6858000"/>
          </a:xfrm>
          <a:custGeom>
            <a:avLst/>
            <a:gdLst>
              <a:gd name="connsiteX0" fmla="*/ 0 w 1968442"/>
              <a:gd name="connsiteY0" fmla="*/ 0 h 6858000"/>
              <a:gd name="connsiteX1" fmla="*/ 1968442 w 1968442"/>
              <a:gd name="connsiteY1" fmla="*/ 0 h 6858000"/>
              <a:gd name="connsiteX2" fmla="*/ 1770866 w 1968442"/>
              <a:gd name="connsiteY2" fmla="*/ 161953 h 6858000"/>
              <a:gd name="connsiteX3" fmla="*/ 1898261 w 1968442"/>
              <a:gd name="connsiteY3" fmla="*/ 6841276 h 6858000"/>
              <a:gd name="connsiteX4" fmla="*/ 1918851 w 1968442"/>
              <a:gd name="connsiteY4" fmla="*/ 6858000 h 6858000"/>
              <a:gd name="connsiteX5" fmla="*/ 0 w 1968442"/>
              <a:gd name="connsiteY5" fmla="*/ 6858000 h 6858000"/>
              <a:gd name="connsiteX6" fmla="*/ 0 w 1968442"/>
              <a:gd name="connsiteY6" fmla="*/ 0 h 6858000"/>
              <a:gd name="connsiteX0-1" fmla="*/ 1968442 w 2059882"/>
              <a:gd name="connsiteY0-2" fmla="*/ 0 h 6858000"/>
              <a:gd name="connsiteX1-3" fmla="*/ 1770866 w 2059882"/>
              <a:gd name="connsiteY1-4" fmla="*/ 161953 h 6858000"/>
              <a:gd name="connsiteX2-5" fmla="*/ 1898261 w 2059882"/>
              <a:gd name="connsiteY2-6" fmla="*/ 6841276 h 6858000"/>
              <a:gd name="connsiteX3-7" fmla="*/ 1918851 w 2059882"/>
              <a:gd name="connsiteY3-8" fmla="*/ 6858000 h 6858000"/>
              <a:gd name="connsiteX4-9" fmla="*/ 0 w 2059882"/>
              <a:gd name="connsiteY4-10" fmla="*/ 6858000 h 6858000"/>
              <a:gd name="connsiteX5-11" fmla="*/ 0 w 2059882"/>
              <a:gd name="connsiteY5-12" fmla="*/ 0 h 6858000"/>
              <a:gd name="connsiteX6-13" fmla="*/ 2059882 w 2059882"/>
              <a:gd name="connsiteY6-14" fmla="*/ 91440 h 6858000"/>
              <a:gd name="connsiteX0-15" fmla="*/ 1968442 w 1968442"/>
              <a:gd name="connsiteY0-16" fmla="*/ 0 h 6858000"/>
              <a:gd name="connsiteX1-17" fmla="*/ 1770866 w 1968442"/>
              <a:gd name="connsiteY1-18" fmla="*/ 161953 h 6858000"/>
              <a:gd name="connsiteX2-19" fmla="*/ 1898261 w 1968442"/>
              <a:gd name="connsiteY2-20" fmla="*/ 6841276 h 6858000"/>
              <a:gd name="connsiteX3-21" fmla="*/ 1918851 w 1968442"/>
              <a:gd name="connsiteY3-22" fmla="*/ 6858000 h 6858000"/>
              <a:gd name="connsiteX4-23" fmla="*/ 0 w 1968442"/>
              <a:gd name="connsiteY4-24" fmla="*/ 6858000 h 6858000"/>
              <a:gd name="connsiteX5-25" fmla="*/ 0 w 1968442"/>
              <a:gd name="connsiteY5-26" fmla="*/ 0 h 6858000"/>
              <a:gd name="connsiteX0-27" fmla="*/ 1968442 w 1968442"/>
              <a:gd name="connsiteY0-28" fmla="*/ 0 h 6858000"/>
              <a:gd name="connsiteX1-29" fmla="*/ 1770866 w 1968442"/>
              <a:gd name="connsiteY1-30" fmla="*/ 161953 h 6858000"/>
              <a:gd name="connsiteX2-31" fmla="*/ 1898261 w 1968442"/>
              <a:gd name="connsiteY2-32" fmla="*/ 6841276 h 6858000"/>
              <a:gd name="connsiteX3-33" fmla="*/ 1918851 w 1968442"/>
              <a:gd name="connsiteY3-34" fmla="*/ 6858000 h 6858000"/>
              <a:gd name="connsiteX4-35" fmla="*/ 0 w 1968442"/>
              <a:gd name="connsiteY4-36" fmla="*/ 6858000 h 6858000"/>
              <a:gd name="connsiteX0-37" fmla="*/ 1537991 w 1537991"/>
              <a:gd name="connsiteY0-38" fmla="*/ 0 h 6858000"/>
              <a:gd name="connsiteX1-39" fmla="*/ 1340415 w 1537991"/>
              <a:gd name="connsiteY1-40" fmla="*/ 161953 h 6858000"/>
              <a:gd name="connsiteX2-41" fmla="*/ 1467810 w 1537991"/>
              <a:gd name="connsiteY2-42" fmla="*/ 6841276 h 6858000"/>
              <a:gd name="connsiteX3-43" fmla="*/ 1488400 w 1537991"/>
              <a:gd name="connsiteY3-44" fmla="*/ 6858000 h 6858000"/>
            </a:gdLst>
            <a:ahLst/>
            <a:cxnLst>
              <a:cxn ang="0">
                <a:pos x="connsiteX0-1" y="connsiteY0-2"/>
              </a:cxn>
              <a:cxn ang="0">
                <a:pos x="connsiteX1-3" y="connsiteY1-4"/>
              </a:cxn>
              <a:cxn ang="0">
                <a:pos x="connsiteX2-5" y="connsiteY2-6"/>
              </a:cxn>
              <a:cxn ang="0">
                <a:pos x="connsiteX3-7" y="connsiteY3-8"/>
              </a:cxn>
            </a:cxnLst>
            <a:rect l="l" t="t" r="r" b="b"/>
            <a:pathLst>
              <a:path w="1537991" h="6858000">
                <a:moveTo>
                  <a:pt x="1537991" y="0"/>
                </a:moveTo>
                <a:lnTo>
                  <a:pt x="1340415" y="161953"/>
                </a:lnTo>
                <a:cubicBezTo>
                  <a:pt x="-543090" y="1842119"/>
                  <a:pt x="-387642" y="5207994"/>
                  <a:pt x="1467810" y="6841276"/>
                </a:cubicBezTo>
                <a:lnTo>
                  <a:pt x="148840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47" name="任意多边形: 形状 46" descr="11资源 3"/>
          <p:cNvSpPr/>
          <p:nvPr userDrawn="true">
            <p:custDataLst>
              <p:tags r:id="rId16"/>
            </p:custDataLst>
          </p:nvPr>
        </p:nvSpPr>
        <p:spPr>
          <a:xfrm>
            <a:off x="6827168" y="0"/>
            <a:ext cx="4929580" cy="6858000"/>
          </a:xfrm>
          <a:custGeom>
            <a:avLst/>
            <a:gdLst>
              <a:gd name="connsiteX0" fmla="*/ 2750301 w 5303912"/>
              <a:gd name="connsiteY0" fmla="*/ 0 h 6858000"/>
              <a:gd name="connsiteX1" fmla="*/ 5303912 w 5303912"/>
              <a:gd name="connsiteY1" fmla="*/ 0 h 6858000"/>
              <a:gd name="connsiteX2" fmla="*/ 5303912 w 5303912"/>
              <a:gd name="connsiteY2" fmla="*/ 6858000 h 6858000"/>
              <a:gd name="connsiteX3" fmla="*/ 0 w 5303912"/>
              <a:gd name="connsiteY3" fmla="*/ 6858000 h 6858000"/>
              <a:gd name="connsiteX4" fmla="*/ 0 w 5303912"/>
              <a:gd name="connsiteY4" fmla="*/ 6819690 h 6858000"/>
              <a:gd name="connsiteX5" fmla="*/ 154379 w 5303912"/>
              <a:gd name="connsiteY5" fmla="*/ 6684316 h 6858000"/>
              <a:gd name="connsiteX6" fmla="*/ 2719285 w 5303912"/>
              <a:gd name="connsiteY6" fmla="*/ 5455311 h 6858000"/>
              <a:gd name="connsiteX7" fmla="*/ 4252069 w 5303912"/>
              <a:gd name="connsiteY7" fmla="*/ 4897880 h 6858000"/>
              <a:gd name="connsiteX8" fmla="*/ 3786436 w 5303912"/>
              <a:gd name="connsiteY8" fmla="*/ 816496 h 6858000"/>
              <a:gd name="connsiteX9" fmla="*/ 2775809 w 5303912"/>
              <a:gd name="connsiteY9" fmla="*/ 15622 h 6858000"/>
              <a:gd name="connsiteX10" fmla="*/ 2750301 w 5303912"/>
              <a:gd name="connsiteY10" fmla="*/ 0 h 6858000"/>
              <a:gd name="connsiteX0-1" fmla="*/ 5303912 w 5395352"/>
              <a:gd name="connsiteY0-2" fmla="*/ 0 h 6858000"/>
              <a:gd name="connsiteX1-3" fmla="*/ 5303912 w 5395352"/>
              <a:gd name="connsiteY1-4" fmla="*/ 6858000 h 6858000"/>
              <a:gd name="connsiteX2-5" fmla="*/ 0 w 5395352"/>
              <a:gd name="connsiteY2-6" fmla="*/ 6858000 h 6858000"/>
              <a:gd name="connsiteX3-7" fmla="*/ 0 w 5395352"/>
              <a:gd name="connsiteY3-8" fmla="*/ 6819690 h 6858000"/>
              <a:gd name="connsiteX4-9" fmla="*/ 154379 w 5395352"/>
              <a:gd name="connsiteY4-10" fmla="*/ 6684316 h 6858000"/>
              <a:gd name="connsiteX5-11" fmla="*/ 2719285 w 5395352"/>
              <a:gd name="connsiteY5-12" fmla="*/ 5455311 h 6858000"/>
              <a:gd name="connsiteX6-13" fmla="*/ 4252069 w 5395352"/>
              <a:gd name="connsiteY6-14" fmla="*/ 4897880 h 6858000"/>
              <a:gd name="connsiteX7-15" fmla="*/ 3786436 w 5395352"/>
              <a:gd name="connsiteY7-16" fmla="*/ 816496 h 6858000"/>
              <a:gd name="connsiteX8-17" fmla="*/ 2775809 w 5395352"/>
              <a:gd name="connsiteY8-18" fmla="*/ 15622 h 6858000"/>
              <a:gd name="connsiteX9-19" fmla="*/ 2750301 w 5395352"/>
              <a:gd name="connsiteY9-20" fmla="*/ 0 h 6858000"/>
              <a:gd name="connsiteX10-21" fmla="*/ 5395352 w 5395352"/>
              <a:gd name="connsiteY10-22" fmla="*/ 91440 h 6858000"/>
              <a:gd name="connsiteX0-23" fmla="*/ 5303912 w 5303912"/>
              <a:gd name="connsiteY0-24" fmla="*/ 0 h 6858000"/>
              <a:gd name="connsiteX1-25" fmla="*/ 5303912 w 5303912"/>
              <a:gd name="connsiteY1-26" fmla="*/ 6858000 h 6858000"/>
              <a:gd name="connsiteX2-27" fmla="*/ 0 w 5303912"/>
              <a:gd name="connsiteY2-28" fmla="*/ 6858000 h 6858000"/>
              <a:gd name="connsiteX3-29" fmla="*/ 0 w 5303912"/>
              <a:gd name="connsiteY3-30" fmla="*/ 6819690 h 6858000"/>
              <a:gd name="connsiteX4-31" fmla="*/ 154379 w 5303912"/>
              <a:gd name="connsiteY4-32" fmla="*/ 6684316 h 6858000"/>
              <a:gd name="connsiteX5-33" fmla="*/ 2719285 w 5303912"/>
              <a:gd name="connsiteY5-34" fmla="*/ 5455311 h 6858000"/>
              <a:gd name="connsiteX6-35" fmla="*/ 4252069 w 5303912"/>
              <a:gd name="connsiteY6-36" fmla="*/ 4897880 h 6858000"/>
              <a:gd name="connsiteX7-37" fmla="*/ 3786436 w 5303912"/>
              <a:gd name="connsiteY7-38" fmla="*/ 816496 h 6858000"/>
              <a:gd name="connsiteX8-39" fmla="*/ 2775809 w 5303912"/>
              <a:gd name="connsiteY8-40" fmla="*/ 15622 h 6858000"/>
              <a:gd name="connsiteX9-41" fmla="*/ 2750301 w 5303912"/>
              <a:gd name="connsiteY9-42" fmla="*/ 0 h 6858000"/>
              <a:gd name="connsiteX0-43" fmla="*/ 5303912 w 5303912"/>
              <a:gd name="connsiteY0-44" fmla="*/ 6858000 h 6858000"/>
              <a:gd name="connsiteX1-45" fmla="*/ 0 w 5303912"/>
              <a:gd name="connsiteY1-46" fmla="*/ 6858000 h 6858000"/>
              <a:gd name="connsiteX2-47" fmla="*/ 0 w 5303912"/>
              <a:gd name="connsiteY2-48" fmla="*/ 6819690 h 6858000"/>
              <a:gd name="connsiteX3-49" fmla="*/ 154379 w 5303912"/>
              <a:gd name="connsiteY3-50" fmla="*/ 6684316 h 6858000"/>
              <a:gd name="connsiteX4-51" fmla="*/ 2719285 w 5303912"/>
              <a:gd name="connsiteY4-52" fmla="*/ 5455311 h 6858000"/>
              <a:gd name="connsiteX5-53" fmla="*/ 4252069 w 5303912"/>
              <a:gd name="connsiteY5-54" fmla="*/ 4897880 h 6858000"/>
              <a:gd name="connsiteX6-55" fmla="*/ 3786436 w 5303912"/>
              <a:gd name="connsiteY6-56" fmla="*/ 816496 h 6858000"/>
              <a:gd name="connsiteX7-57" fmla="*/ 2775809 w 5303912"/>
              <a:gd name="connsiteY7-58" fmla="*/ 15622 h 6858000"/>
              <a:gd name="connsiteX8-59" fmla="*/ 2750301 w 5303912"/>
              <a:gd name="connsiteY8-60" fmla="*/ 0 h 6858000"/>
              <a:gd name="connsiteX0-61" fmla="*/ 0 w 4883860"/>
              <a:gd name="connsiteY0-62" fmla="*/ 6858000 h 6858000"/>
              <a:gd name="connsiteX1-63" fmla="*/ 0 w 4883860"/>
              <a:gd name="connsiteY1-64" fmla="*/ 6819690 h 6858000"/>
              <a:gd name="connsiteX2-65" fmla="*/ 154379 w 4883860"/>
              <a:gd name="connsiteY2-66" fmla="*/ 6684316 h 6858000"/>
              <a:gd name="connsiteX3-67" fmla="*/ 2719285 w 4883860"/>
              <a:gd name="connsiteY3-68" fmla="*/ 5455311 h 6858000"/>
              <a:gd name="connsiteX4-69" fmla="*/ 4252069 w 4883860"/>
              <a:gd name="connsiteY4-70" fmla="*/ 4897880 h 6858000"/>
              <a:gd name="connsiteX5-71" fmla="*/ 3786436 w 4883860"/>
              <a:gd name="connsiteY5-72" fmla="*/ 816496 h 6858000"/>
              <a:gd name="connsiteX6-73" fmla="*/ 2775809 w 4883860"/>
              <a:gd name="connsiteY6-74" fmla="*/ 15622 h 6858000"/>
              <a:gd name="connsiteX7-75" fmla="*/ 2750301 w 4883860"/>
              <a:gd name="connsiteY7-76" fmla="*/ 0 h 6858000"/>
              <a:gd name="connsiteX0-77" fmla="*/ 0 w 4929580"/>
              <a:gd name="connsiteY0-78" fmla="*/ 6858000 h 6858000"/>
              <a:gd name="connsiteX1-79" fmla="*/ 45720 w 4929580"/>
              <a:gd name="connsiteY1-80" fmla="*/ 6819690 h 6858000"/>
              <a:gd name="connsiteX2-81" fmla="*/ 200099 w 4929580"/>
              <a:gd name="connsiteY2-82" fmla="*/ 6684316 h 6858000"/>
              <a:gd name="connsiteX3-83" fmla="*/ 2765005 w 4929580"/>
              <a:gd name="connsiteY3-84" fmla="*/ 5455311 h 6858000"/>
              <a:gd name="connsiteX4-85" fmla="*/ 4297789 w 4929580"/>
              <a:gd name="connsiteY4-86" fmla="*/ 4897880 h 6858000"/>
              <a:gd name="connsiteX5-87" fmla="*/ 3832156 w 4929580"/>
              <a:gd name="connsiteY5-88" fmla="*/ 816496 h 6858000"/>
              <a:gd name="connsiteX6-89" fmla="*/ 2821529 w 4929580"/>
              <a:gd name="connsiteY6-90" fmla="*/ 15622 h 6858000"/>
              <a:gd name="connsiteX7-91" fmla="*/ 2796021 w 4929580"/>
              <a:gd name="connsiteY7-9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929580" h="6858000">
                <a:moveTo>
                  <a:pt x="0" y="6858000"/>
                </a:moveTo>
                <a:lnTo>
                  <a:pt x="45720" y="6819690"/>
                </a:lnTo>
                <a:lnTo>
                  <a:pt x="200099" y="6684316"/>
                </a:lnTo>
                <a:cubicBezTo>
                  <a:pt x="912137" y="6016365"/>
                  <a:pt x="1831324" y="5686617"/>
                  <a:pt x="2765005" y="5455311"/>
                </a:cubicBezTo>
                <a:cubicBezTo>
                  <a:pt x="3324248" y="5317010"/>
                  <a:pt x="3850878" y="5314594"/>
                  <a:pt x="4297789" y="4897880"/>
                </a:cubicBezTo>
                <a:cubicBezTo>
                  <a:pt x="5472440" y="3801741"/>
                  <a:pt x="4828647" y="1793661"/>
                  <a:pt x="3832156" y="816496"/>
                </a:cubicBezTo>
                <a:cubicBezTo>
                  <a:pt x="3506372" y="497279"/>
                  <a:pt x="3164897" y="233563"/>
                  <a:pt x="2821529" y="15622"/>
                </a:cubicBezTo>
                <a:lnTo>
                  <a:pt x="2796021"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48" name="任意多边形: 形状 47" descr="11资源 3"/>
          <p:cNvSpPr/>
          <p:nvPr userDrawn="true">
            <p:custDataLst>
              <p:tags r:id="rId17"/>
            </p:custDataLst>
          </p:nvPr>
        </p:nvSpPr>
        <p:spPr>
          <a:xfrm>
            <a:off x="792241" y="0"/>
            <a:ext cx="1749566" cy="6858000"/>
          </a:xfrm>
          <a:custGeom>
            <a:avLst/>
            <a:gdLst>
              <a:gd name="connsiteX0" fmla="*/ 0 w 2541805"/>
              <a:gd name="connsiteY0" fmla="*/ 0 h 6858000"/>
              <a:gd name="connsiteX1" fmla="*/ 2541805 w 2541805"/>
              <a:gd name="connsiteY1" fmla="*/ 0 h 6858000"/>
              <a:gd name="connsiteX2" fmla="*/ 2506821 w 2541805"/>
              <a:gd name="connsiteY2" fmla="*/ 20512 h 6858000"/>
              <a:gd name="connsiteX3" fmla="*/ 2382406 w 2541805"/>
              <a:gd name="connsiteY3" fmla="*/ 6793800 h 6858000"/>
              <a:gd name="connsiteX4" fmla="*/ 2475954 w 2541805"/>
              <a:gd name="connsiteY4" fmla="*/ 6858000 h 6858000"/>
              <a:gd name="connsiteX5" fmla="*/ 0 w 2541805"/>
              <a:gd name="connsiteY5" fmla="*/ 6858000 h 6858000"/>
              <a:gd name="connsiteX6" fmla="*/ 0 w 2541805"/>
              <a:gd name="connsiteY6" fmla="*/ 0 h 6858000"/>
              <a:gd name="connsiteX0-1" fmla="*/ 0 w 2541805"/>
              <a:gd name="connsiteY0-2" fmla="*/ 0 h 6858000"/>
              <a:gd name="connsiteX1-3" fmla="*/ 2541805 w 2541805"/>
              <a:gd name="connsiteY1-4" fmla="*/ 0 h 6858000"/>
              <a:gd name="connsiteX2-5" fmla="*/ 2506821 w 2541805"/>
              <a:gd name="connsiteY2-6" fmla="*/ 20512 h 6858000"/>
              <a:gd name="connsiteX3-7" fmla="*/ 2382406 w 2541805"/>
              <a:gd name="connsiteY3-8" fmla="*/ 6793800 h 6858000"/>
              <a:gd name="connsiteX4-9" fmla="*/ 2475954 w 2541805"/>
              <a:gd name="connsiteY4-10" fmla="*/ 6858000 h 6858000"/>
              <a:gd name="connsiteX5-11" fmla="*/ 0 w 2541805"/>
              <a:gd name="connsiteY5-12" fmla="*/ 6858000 h 6858000"/>
              <a:gd name="connsiteX6-13" fmla="*/ 91440 w 2541805"/>
              <a:gd name="connsiteY6-14" fmla="*/ 91440 h 6858000"/>
              <a:gd name="connsiteX0-15" fmla="*/ 2541805 w 2541805"/>
              <a:gd name="connsiteY0-16" fmla="*/ 0 h 6858000"/>
              <a:gd name="connsiteX1-17" fmla="*/ 2506821 w 2541805"/>
              <a:gd name="connsiteY1-18" fmla="*/ 20512 h 6858000"/>
              <a:gd name="connsiteX2-19" fmla="*/ 2382406 w 2541805"/>
              <a:gd name="connsiteY2-20" fmla="*/ 6793800 h 6858000"/>
              <a:gd name="connsiteX3-21" fmla="*/ 2475954 w 2541805"/>
              <a:gd name="connsiteY3-22" fmla="*/ 6858000 h 6858000"/>
              <a:gd name="connsiteX4-23" fmla="*/ 0 w 2541805"/>
              <a:gd name="connsiteY4-24" fmla="*/ 6858000 h 6858000"/>
              <a:gd name="connsiteX5-25" fmla="*/ 91440 w 2541805"/>
              <a:gd name="connsiteY5-26" fmla="*/ 91440 h 6858000"/>
              <a:gd name="connsiteX0-27" fmla="*/ 2541805 w 2541805"/>
              <a:gd name="connsiteY0-28" fmla="*/ 0 h 6858000"/>
              <a:gd name="connsiteX1-29" fmla="*/ 2506821 w 2541805"/>
              <a:gd name="connsiteY1-30" fmla="*/ 20512 h 6858000"/>
              <a:gd name="connsiteX2-31" fmla="*/ 2382406 w 2541805"/>
              <a:gd name="connsiteY2-32" fmla="*/ 6793800 h 6858000"/>
              <a:gd name="connsiteX3-33" fmla="*/ 2475954 w 2541805"/>
              <a:gd name="connsiteY3-34" fmla="*/ 6858000 h 6858000"/>
              <a:gd name="connsiteX4-35" fmla="*/ 0 w 2541805"/>
              <a:gd name="connsiteY4-36" fmla="*/ 6858000 h 6858000"/>
              <a:gd name="connsiteX0-37" fmla="*/ 1749566 w 1749566"/>
              <a:gd name="connsiteY0-38" fmla="*/ 0 h 6858000"/>
              <a:gd name="connsiteX1-39" fmla="*/ 1714582 w 1749566"/>
              <a:gd name="connsiteY1-40" fmla="*/ 20512 h 6858000"/>
              <a:gd name="connsiteX2-41" fmla="*/ 1590167 w 1749566"/>
              <a:gd name="connsiteY2-42" fmla="*/ 6793800 h 6858000"/>
              <a:gd name="connsiteX3-43" fmla="*/ 1683715 w 1749566"/>
              <a:gd name="connsiteY3-44" fmla="*/ 6858000 h 6858000"/>
            </a:gdLst>
            <a:ahLst/>
            <a:cxnLst>
              <a:cxn ang="0">
                <a:pos x="connsiteX0-1" y="connsiteY0-2"/>
              </a:cxn>
              <a:cxn ang="0">
                <a:pos x="connsiteX1-3" y="connsiteY1-4"/>
              </a:cxn>
              <a:cxn ang="0">
                <a:pos x="connsiteX2-5" y="connsiteY2-6"/>
              </a:cxn>
              <a:cxn ang="0">
                <a:pos x="connsiteX3-7" y="connsiteY3-8"/>
              </a:cxn>
            </a:cxnLst>
            <a:rect l="l" t="t" r="r" b="b"/>
            <a:pathLst>
              <a:path w="1749566" h="6858000">
                <a:moveTo>
                  <a:pt x="1749566" y="0"/>
                </a:moveTo>
                <a:lnTo>
                  <a:pt x="1714582" y="20512"/>
                </a:lnTo>
                <a:cubicBezTo>
                  <a:pt x="-604221" y="1475841"/>
                  <a:pt x="-497344" y="5232469"/>
                  <a:pt x="1590167" y="6793800"/>
                </a:cubicBezTo>
                <a:lnTo>
                  <a:pt x="1683715"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49" name="任意多边形: 形状 48" descr="11资源 3"/>
          <p:cNvSpPr/>
          <p:nvPr userDrawn="true">
            <p:custDataLst>
              <p:tags r:id="rId18"/>
            </p:custDataLst>
          </p:nvPr>
        </p:nvSpPr>
        <p:spPr>
          <a:xfrm>
            <a:off x="6472204" y="0"/>
            <a:ext cx="4921799" cy="6858000"/>
          </a:xfrm>
          <a:custGeom>
            <a:avLst/>
            <a:gdLst>
              <a:gd name="connsiteX0" fmla="*/ 2550756 w 5704597"/>
              <a:gd name="connsiteY0" fmla="*/ 0 h 6858000"/>
              <a:gd name="connsiteX1" fmla="*/ 5704597 w 5704597"/>
              <a:gd name="connsiteY1" fmla="*/ 0 h 6858000"/>
              <a:gd name="connsiteX2" fmla="*/ 5704597 w 5704597"/>
              <a:gd name="connsiteY2" fmla="*/ 6858000 h 6858000"/>
              <a:gd name="connsiteX3" fmla="*/ 0 w 5704597"/>
              <a:gd name="connsiteY3" fmla="*/ 6858000 h 6858000"/>
              <a:gd name="connsiteX4" fmla="*/ 124913 w 5704597"/>
              <a:gd name="connsiteY4" fmla="*/ 6774682 h 6858000"/>
              <a:gd name="connsiteX5" fmla="*/ 495273 w 5704597"/>
              <a:gd name="connsiteY5" fmla="*/ 6471127 h 6858000"/>
              <a:gd name="connsiteX6" fmla="*/ 2895909 w 5704597"/>
              <a:gd name="connsiteY6" fmla="*/ 5321238 h 6858000"/>
              <a:gd name="connsiteX7" fmla="*/ 4330252 w 5704597"/>
              <a:gd name="connsiteY7" fmla="*/ 4799439 h 6858000"/>
              <a:gd name="connsiteX8" fmla="*/ 3894816 w 5704597"/>
              <a:gd name="connsiteY8" fmla="*/ 978954 h 6858000"/>
              <a:gd name="connsiteX9" fmla="*/ 2627282 w 5704597"/>
              <a:gd name="connsiteY9" fmla="*/ 39129 h 6858000"/>
              <a:gd name="connsiteX10" fmla="*/ 2550756 w 5704597"/>
              <a:gd name="connsiteY10" fmla="*/ 0 h 6858000"/>
              <a:gd name="connsiteX0-1" fmla="*/ 5704597 w 5796037"/>
              <a:gd name="connsiteY0-2" fmla="*/ 0 h 6858000"/>
              <a:gd name="connsiteX1-3" fmla="*/ 5704597 w 5796037"/>
              <a:gd name="connsiteY1-4" fmla="*/ 6858000 h 6858000"/>
              <a:gd name="connsiteX2-5" fmla="*/ 0 w 5796037"/>
              <a:gd name="connsiteY2-6" fmla="*/ 6858000 h 6858000"/>
              <a:gd name="connsiteX3-7" fmla="*/ 124913 w 5796037"/>
              <a:gd name="connsiteY3-8" fmla="*/ 6774682 h 6858000"/>
              <a:gd name="connsiteX4-9" fmla="*/ 495273 w 5796037"/>
              <a:gd name="connsiteY4-10" fmla="*/ 6471127 h 6858000"/>
              <a:gd name="connsiteX5-11" fmla="*/ 2895909 w 5796037"/>
              <a:gd name="connsiteY5-12" fmla="*/ 5321238 h 6858000"/>
              <a:gd name="connsiteX6-13" fmla="*/ 4330252 w 5796037"/>
              <a:gd name="connsiteY6-14" fmla="*/ 4799439 h 6858000"/>
              <a:gd name="connsiteX7-15" fmla="*/ 3894816 w 5796037"/>
              <a:gd name="connsiteY7-16" fmla="*/ 978954 h 6858000"/>
              <a:gd name="connsiteX8-17" fmla="*/ 2627282 w 5796037"/>
              <a:gd name="connsiteY8-18" fmla="*/ 39129 h 6858000"/>
              <a:gd name="connsiteX9-19" fmla="*/ 2550756 w 5796037"/>
              <a:gd name="connsiteY9-20" fmla="*/ 0 h 6858000"/>
              <a:gd name="connsiteX10-21" fmla="*/ 5796037 w 5796037"/>
              <a:gd name="connsiteY10-22" fmla="*/ 91440 h 6858000"/>
              <a:gd name="connsiteX0-23" fmla="*/ 5704597 w 5704597"/>
              <a:gd name="connsiteY0-24" fmla="*/ 0 h 6858000"/>
              <a:gd name="connsiteX1-25" fmla="*/ 5704597 w 5704597"/>
              <a:gd name="connsiteY1-26" fmla="*/ 6858000 h 6858000"/>
              <a:gd name="connsiteX2-27" fmla="*/ 0 w 5704597"/>
              <a:gd name="connsiteY2-28" fmla="*/ 6858000 h 6858000"/>
              <a:gd name="connsiteX3-29" fmla="*/ 124913 w 5704597"/>
              <a:gd name="connsiteY3-30" fmla="*/ 6774682 h 6858000"/>
              <a:gd name="connsiteX4-31" fmla="*/ 495273 w 5704597"/>
              <a:gd name="connsiteY4-32" fmla="*/ 6471127 h 6858000"/>
              <a:gd name="connsiteX5-33" fmla="*/ 2895909 w 5704597"/>
              <a:gd name="connsiteY5-34" fmla="*/ 5321238 h 6858000"/>
              <a:gd name="connsiteX6-35" fmla="*/ 4330252 w 5704597"/>
              <a:gd name="connsiteY6-36" fmla="*/ 4799439 h 6858000"/>
              <a:gd name="connsiteX7-37" fmla="*/ 3894816 w 5704597"/>
              <a:gd name="connsiteY7-38" fmla="*/ 978954 h 6858000"/>
              <a:gd name="connsiteX8-39" fmla="*/ 2627282 w 5704597"/>
              <a:gd name="connsiteY8-40" fmla="*/ 39129 h 6858000"/>
              <a:gd name="connsiteX9-41" fmla="*/ 2550756 w 5704597"/>
              <a:gd name="connsiteY9-42" fmla="*/ 0 h 6858000"/>
              <a:gd name="connsiteX0-43" fmla="*/ 5704597 w 5704597"/>
              <a:gd name="connsiteY0-44" fmla="*/ 6858000 h 6858000"/>
              <a:gd name="connsiteX1-45" fmla="*/ 0 w 5704597"/>
              <a:gd name="connsiteY1-46" fmla="*/ 6858000 h 6858000"/>
              <a:gd name="connsiteX2-47" fmla="*/ 124913 w 5704597"/>
              <a:gd name="connsiteY2-48" fmla="*/ 6774682 h 6858000"/>
              <a:gd name="connsiteX3-49" fmla="*/ 495273 w 5704597"/>
              <a:gd name="connsiteY3-50" fmla="*/ 6471127 h 6858000"/>
              <a:gd name="connsiteX4-51" fmla="*/ 2895909 w 5704597"/>
              <a:gd name="connsiteY4-52" fmla="*/ 5321238 h 6858000"/>
              <a:gd name="connsiteX5-53" fmla="*/ 4330252 w 5704597"/>
              <a:gd name="connsiteY5-54" fmla="*/ 4799439 h 6858000"/>
              <a:gd name="connsiteX6-55" fmla="*/ 3894816 w 5704597"/>
              <a:gd name="connsiteY6-56" fmla="*/ 978954 h 6858000"/>
              <a:gd name="connsiteX7-57" fmla="*/ 2627282 w 5704597"/>
              <a:gd name="connsiteY7-58" fmla="*/ 39129 h 6858000"/>
              <a:gd name="connsiteX8-59" fmla="*/ 2550756 w 5704597"/>
              <a:gd name="connsiteY8-60" fmla="*/ 0 h 6858000"/>
              <a:gd name="connsiteX0-61" fmla="*/ 0 w 4921799"/>
              <a:gd name="connsiteY0-62" fmla="*/ 6858000 h 6858000"/>
              <a:gd name="connsiteX1-63" fmla="*/ 124913 w 4921799"/>
              <a:gd name="connsiteY1-64" fmla="*/ 6774682 h 6858000"/>
              <a:gd name="connsiteX2-65" fmla="*/ 495273 w 4921799"/>
              <a:gd name="connsiteY2-66" fmla="*/ 6471127 h 6858000"/>
              <a:gd name="connsiteX3-67" fmla="*/ 2895909 w 4921799"/>
              <a:gd name="connsiteY3-68" fmla="*/ 5321238 h 6858000"/>
              <a:gd name="connsiteX4-69" fmla="*/ 4330252 w 4921799"/>
              <a:gd name="connsiteY4-70" fmla="*/ 4799439 h 6858000"/>
              <a:gd name="connsiteX5-71" fmla="*/ 3894816 w 4921799"/>
              <a:gd name="connsiteY5-72" fmla="*/ 978954 h 6858000"/>
              <a:gd name="connsiteX6-73" fmla="*/ 2627282 w 4921799"/>
              <a:gd name="connsiteY6-74" fmla="*/ 39129 h 6858000"/>
              <a:gd name="connsiteX7-75" fmla="*/ 2550756 w 4921799"/>
              <a:gd name="connsiteY7-76"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921799" h="6858000">
                <a:moveTo>
                  <a:pt x="0" y="6858000"/>
                </a:moveTo>
                <a:lnTo>
                  <a:pt x="124913" y="6774682"/>
                </a:lnTo>
                <a:cubicBezTo>
                  <a:pt x="254851" y="6681787"/>
                  <a:pt x="378714" y="6580439"/>
                  <a:pt x="495273" y="6471127"/>
                </a:cubicBezTo>
                <a:cubicBezTo>
                  <a:pt x="1161412" y="5846056"/>
                  <a:pt x="2021413" y="5537446"/>
                  <a:pt x="2895909" y="5321238"/>
                </a:cubicBezTo>
                <a:cubicBezTo>
                  <a:pt x="3418916" y="5191392"/>
                  <a:pt x="3911726" y="5189580"/>
                  <a:pt x="4330252" y="4799439"/>
                </a:cubicBezTo>
                <a:cubicBezTo>
                  <a:pt x="5430015" y="3773356"/>
                  <a:pt x="4827289" y="1893310"/>
                  <a:pt x="3894816" y="978954"/>
                </a:cubicBezTo>
                <a:cubicBezTo>
                  <a:pt x="3488218" y="580509"/>
                  <a:pt x="3055499" y="274428"/>
                  <a:pt x="2627282" y="39129"/>
                </a:cubicBezTo>
                <a:lnTo>
                  <a:pt x="2550756"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50" name="任意多边形: 形状 49" descr="11资源 3"/>
          <p:cNvSpPr/>
          <p:nvPr userDrawn="true">
            <p:custDataLst>
              <p:tags r:id="rId19"/>
            </p:custDataLst>
          </p:nvPr>
        </p:nvSpPr>
        <p:spPr>
          <a:xfrm>
            <a:off x="1137007" y="0"/>
            <a:ext cx="2046387" cy="6858000"/>
          </a:xfrm>
          <a:custGeom>
            <a:avLst/>
            <a:gdLst>
              <a:gd name="connsiteX0" fmla="*/ 0 w 3183394"/>
              <a:gd name="connsiteY0" fmla="*/ 0 h 6858000"/>
              <a:gd name="connsiteX1" fmla="*/ 3183394 w 3183394"/>
              <a:gd name="connsiteY1" fmla="*/ 0 h 6858000"/>
              <a:gd name="connsiteX2" fmla="*/ 3127459 w 3183394"/>
              <a:gd name="connsiteY2" fmla="*/ 24861 h 6858000"/>
              <a:gd name="connsiteX3" fmla="*/ 2740545 w 3183394"/>
              <a:gd name="connsiteY3" fmla="*/ 236720 h 6858000"/>
              <a:gd name="connsiteX4" fmla="*/ 3070511 w 3183394"/>
              <a:gd name="connsiteY4" fmla="*/ 6850243 h 6858000"/>
              <a:gd name="connsiteX5" fmla="*/ 3087197 w 3183394"/>
              <a:gd name="connsiteY5" fmla="*/ 6858000 h 6858000"/>
              <a:gd name="connsiteX6" fmla="*/ 0 w 3183394"/>
              <a:gd name="connsiteY6" fmla="*/ 6858000 h 6858000"/>
              <a:gd name="connsiteX7" fmla="*/ 0 w 3183394"/>
              <a:gd name="connsiteY7" fmla="*/ 0 h 6858000"/>
              <a:gd name="connsiteX0-1" fmla="*/ 0 w 3183394"/>
              <a:gd name="connsiteY0-2" fmla="*/ 0 h 6858000"/>
              <a:gd name="connsiteX1-3" fmla="*/ 3183394 w 3183394"/>
              <a:gd name="connsiteY1-4" fmla="*/ 0 h 6858000"/>
              <a:gd name="connsiteX2-5" fmla="*/ 3127459 w 3183394"/>
              <a:gd name="connsiteY2-6" fmla="*/ 24861 h 6858000"/>
              <a:gd name="connsiteX3-7" fmla="*/ 2740545 w 3183394"/>
              <a:gd name="connsiteY3-8" fmla="*/ 236720 h 6858000"/>
              <a:gd name="connsiteX4-9" fmla="*/ 3070511 w 3183394"/>
              <a:gd name="connsiteY4-10" fmla="*/ 6850243 h 6858000"/>
              <a:gd name="connsiteX5-11" fmla="*/ 3087197 w 3183394"/>
              <a:gd name="connsiteY5-12" fmla="*/ 6858000 h 6858000"/>
              <a:gd name="connsiteX6-13" fmla="*/ 0 w 3183394"/>
              <a:gd name="connsiteY6-14" fmla="*/ 6858000 h 6858000"/>
              <a:gd name="connsiteX7-15" fmla="*/ 91440 w 3183394"/>
              <a:gd name="connsiteY7-16" fmla="*/ 91440 h 6858000"/>
              <a:gd name="connsiteX0-17" fmla="*/ 0 w 3183394"/>
              <a:gd name="connsiteY0-18" fmla="*/ 0 h 6858000"/>
              <a:gd name="connsiteX1-19" fmla="*/ 3183394 w 3183394"/>
              <a:gd name="connsiteY1-20" fmla="*/ 0 h 6858000"/>
              <a:gd name="connsiteX2-21" fmla="*/ 3127459 w 3183394"/>
              <a:gd name="connsiteY2-22" fmla="*/ 24861 h 6858000"/>
              <a:gd name="connsiteX3-23" fmla="*/ 2740545 w 3183394"/>
              <a:gd name="connsiteY3-24" fmla="*/ 236720 h 6858000"/>
              <a:gd name="connsiteX4-25" fmla="*/ 3070511 w 3183394"/>
              <a:gd name="connsiteY4-26" fmla="*/ 6850243 h 6858000"/>
              <a:gd name="connsiteX5-27" fmla="*/ 3087197 w 3183394"/>
              <a:gd name="connsiteY5-28" fmla="*/ 6858000 h 6858000"/>
              <a:gd name="connsiteX6-29" fmla="*/ 0 w 3183394"/>
              <a:gd name="connsiteY6-30" fmla="*/ 6858000 h 6858000"/>
              <a:gd name="connsiteX0-31" fmla="*/ 3183394 w 3183394"/>
              <a:gd name="connsiteY0-32" fmla="*/ 0 h 6858000"/>
              <a:gd name="connsiteX1-33" fmla="*/ 3127459 w 3183394"/>
              <a:gd name="connsiteY1-34" fmla="*/ 24861 h 6858000"/>
              <a:gd name="connsiteX2-35" fmla="*/ 2740545 w 3183394"/>
              <a:gd name="connsiteY2-36" fmla="*/ 236720 h 6858000"/>
              <a:gd name="connsiteX3-37" fmla="*/ 3070511 w 3183394"/>
              <a:gd name="connsiteY3-38" fmla="*/ 6850243 h 6858000"/>
              <a:gd name="connsiteX4-39" fmla="*/ 3087197 w 3183394"/>
              <a:gd name="connsiteY4-40" fmla="*/ 6858000 h 6858000"/>
              <a:gd name="connsiteX5-41" fmla="*/ 0 w 3183394"/>
              <a:gd name="connsiteY5-42" fmla="*/ 6858000 h 6858000"/>
              <a:gd name="connsiteX0-43" fmla="*/ 2046387 w 2046387"/>
              <a:gd name="connsiteY0-44" fmla="*/ 0 h 6858000"/>
              <a:gd name="connsiteX1-45" fmla="*/ 1990452 w 2046387"/>
              <a:gd name="connsiteY1-46" fmla="*/ 24861 h 6858000"/>
              <a:gd name="connsiteX2-47" fmla="*/ 1603538 w 2046387"/>
              <a:gd name="connsiteY2-48" fmla="*/ 236720 h 6858000"/>
              <a:gd name="connsiteX3-49" fmla="*/ 1933504 w 2046387"/>
              <a:gd name="connsiteY3-50" fmla="*/ 6850243 h 6858000"/>
              <a:gd name="connsiteX4-51" fmla="*/ 1950190 w 2046387"/>
              <a:gd name="connsiteY4-52"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46387" h="6858000">
                <a:moveTo>
                  <a:pt x="2046387" y="0"/>
                </a:moveTo>
                <a:lnTo>
                  <a:pt x="1990452" y="24861"/>
                </a:lnTo>
                <a:cubicBezTo>
                  <a:pt x="1857294" y="88313"/>
                  <a:pt x="1728024" y="158737"/>
                  <a:pt x="1603538" y="236720"/>
                </a:cubicBezTo>
                <a:cubicBezTo>
                  <a:pt x="-720097" y="1695220"/>
                  <a:pt x="-439091" y="5623007"/>
                  <a:pt x="1933504" y="6850243"/>
                </a:cubicBezTo>
                <a:lnTo>
                  <a:pt x="195019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51" name="任意多边形: 形状 50" descr="11资源 3"/>
          <p:cNvSpPr/>
          <p:nvPr userDrawn="true">
            <p:custDataLst>
              <p:tags r:id="rId20"/>
            </p:custDataLst>
          </p:nvPr>
        </p:nvSpPr>
        <p:spPr>
          <a:xfrm>
            <a:off x="6045390" y="0"/>
            <a:ext cx="5005326" cy="6858000"/>
          </a:xfrm>
          <a:custGeom>
            <a:avLst/>
            <a:gdLst>
              <a:gd name="connsiteX0" fmla="*/ 2331035 w 6131410"/>
              <a:gd name="connsiteY0" fmla="*/ 0 h 6858000"/>
              <a:gd name="connsiteX1" fmla="*/ 6131410 w 6131410"/>
              <a:gd name="connsiteY1" fmla="*/ 0 h 6858000"/>
              <a:gd name="connsiteX2" fmla="*/ 6131410 w 6131410"/>
              <a:gd name="connsiteY2" fmla="*/ 6858000 h 6858000"/>
              <a:gd name="connsiteX3" fmla="*/ 0 w 6131410"/>
              <a:gd name="connsiteY3" fmla="*/ 6858000 h 6858000"/>
              <a:gd name="connsiteX4" fmla="*/ 139173 w 6131410"/>
              <a:gd name="connsiteY4" fmla="*/ 6789014 h 6858000"/>
              <a:gd name="connsiteX5" fmla="*/ 865922 w 6131410"/>
              <a:gd name="connsiteY5" fmla="*/ 6268810 h 6858000"/>
              <a:gd name="connsiteX6" fmla="*/ 3110744 w 6131410"/>
              <a:gd name="connsiteY6" fmla="*/ 5193204 h 6858000"/>
              <a:gd name="connsiteX7" fmla="*/ 4452081 w 6131410"/>
              <a:gd name="connsiteY7" fmla="*/ 4705226 h 6858000"/>
              <a:gd name="connsiteX8" fmla="*/ 4044425 w 6131410"/>
              <a:gd name="connsiteY8" fmla="*/ 1132958 h 6858000"/>
              <a:gd name="connsiteX9" fmla="*/ 2560474 w 6131410"/>
              <a:gd name="connsiteY9" fmla="*/ 101166 h 6858000"/>
              <a:gd name="connsiteX10" fmla="*/ 2331035 w 6131410"/>
              <a:gd name="connsiteY10" fmla="*/ 0 h 6858000"/>
              <a:gd name="connsiteX0-1" fmla="*/ 6131410 w 6222850"/>
              <a:gd name="connsiteY0-2" fmla="*/ 0 h 6858000"/>
              <a:gd name="connsiteX1-3" fmla="*/ 6131410 w 6222850"/>
              <a:gd name="connsiteY1-4" fmla="*/ 6858000 h 6858000"/>
              <a:gd name="connsiteX2-5" fmla="*/ 0 w 6222850"/>
              <a:gd name="connsiteY2-6" fmla="*/ 6858000 h 6858000"/>
              <a:gd name="connsiteX3-7" fmla="*/ 139173 w 6222850"/>
              <a:gd name="connsiteY3-8" fmla="*/ 6789014 h 6858000"/>
              <a:gd name="connsiteX4-9" fmla="*/ 865922 w 6222850"/>
              <a:gd name="connsiteY4-10" fmla="*/ 6268810 h 6858000"/>
              <a:gd name="connsiteX5-11" fmla="*/ 3110744 w 6222850"/>
              <a:gd name="connsiteY5-12" fmla="*/ 5193204 h 6858000"/>
              <a:gd name="connsiteX6-13" fmla="*/ 4452081 w 6222850"/>
              <a:gd name="connsiteY6-14" fmla="*/ 4705226 h 6858000"/>
              <a:gd name="connsiteX7-15" fmla="*/ 4044425 w 6222850"/>
              <a:gd name="connsiteY7-16" fmla="*/ 1132958 h 6858000"/>
              <a:gd name="connsiteX8-17" fmla="*/ 2560474 w 6222850"/>
              <a:gd name="connsiteY8-18" fmla="*/ 101166 h 6858000"/>
              <a:gd name="connsiteX9-19" fmla="*/ 2331035 w 6222850"/>
              <a:gd name="connsiteY9-20" fmla="*/ 0 h 6858000"/>
              <a:gd name="connsiteX10-21" fmla="*/ 6222850 w 6222850"/>
              <a:gd name="connsiteY10-22" fmla="*/ 91440 h 6858000"/>
              <a:gd name="connsiteX0-23" fmla="*/ 6131410 w 6131410"/>
              <a:gd name="connsiteY0-24" fmla="*/ 0 h 6858000"/>
              <a:gd name="connsiteX1-25" fmla="*/ 6131410 w 6131410"/>
              <a:gd name="connsiteY1-26" fmla="*/ 6858000 h 6858000"/>
              <a:gd name="connsiteX2-27" fmla="*/ 0 w 6131410"/>
              <a:gd name="connsiteY2-28" fmla="*/ 6858000 h 6858000"/>
              <a:gd name="connsiteX3-29" fmla="*/ 139173 w 6131410"/>
              <a:gd name="connsiteY3-30" fmla="*/ 6789014 h 6858000"/>
              <a:gd name="connsiteX4-31" fmla="*/ 865922 w 6131410"/>
              <a:gd name="connsiteY4-32" fmla="*/ 6268810 h 6858000"/>
              <a:gd name="connsiteX5-33" fmla="*/ 3110744 w 6131410"/>
              <a:gd name="connsiteY5-34" fmla="*/ 5193204 h 6858000"/>
              <a:gd name="connsiteX6-35" fmla="*/ 4452081 w 6131410"/>
              <a:gd name="connsiteY6-36" fmla="*/ 4705226 h 6858000"/>
              <a:gd name="connsiteX7-37" fmla="*/ 4044425 w 6131410"/>
              <a:gd name="connsiteY7-38" fmla="*/ 1132958 h 6858000"/>
              <a:gd name="connsiteX8-39" fmla="*/ 2560474 w 6131410"/>
              <a:gd name="connsiteY8-40" fmla="*/ 101166 h 6858000"/>
              <a:gd name="connsiteX9-41" fmla="*/ 2331035 w 6131410"/>
              <a:gd name="connsiteY9-42" fmla="*/ 0 h 6858000"/>
              <a:gd name="connsiteX0-43" fmla="*/ 6131410 w 6131410"/>
              <a:gd name="connsiteY0-44" fmla="*/ 6858000 h 6858000"/>
              <a:gd name="connsiteX1-45" fmla="*/ 0 w 6131410"/>
              <a:gd name="connsiteY1-46" fmla="*/ 6858000 h 6858000"/>
              <a:gd name="connsiteX2-47" fmla="*/ 139173 w 6131410"/>
              <a:gd name="connsiteY2-48" fmla="*/ 6789014 h 6858000"/>
              <a:gd name="connsiteX3-49" fmla="*/ 865922 w 6131410"/>
              <a:gd name="connsiteY3-50" fmla="*/ 6268810 h 6858000"/>
              <a:gd name="connsiteX4-51" fmla="*/ 3110744 w 6131410"/>
              <a:gd name="connsiteY4-52" fmla="*/ 5193204 h 6858000"/>
              <a:gd name="connsiteX5-53" fmla="*/ 4452081 w 6131410"/>
              <a:gd name="connsiteY5-54" fmla="*/ 4705226 h 6858000"/>
              <a:gd name="connsiteX6-55" fmla="*/ 4044425 w 6131410"/>
              <a:gd name="connsiteY6-56" fmla="*/ 1132958 h 6858000"/>
              <a:gd name="connsiteX7-57" fmla="*/ 2560474 w 6131410"/>
              <a:gd name="connsiteY7-58" fmla="*/ 101166 h 6858000"/>
              <a:gd name="connsiteX8-59" fmla="*/ 2331035 w 6131410"/>
              <a:gd name="connsiteY8-60" fmla="*/ 0 h 6858000"/>
              <a:gd name="connsiteX0-61" fmla="*/ 0 w 5005326"/>
              <a:gd name="connsiteY0-62" fmla="*/ 6858000 h 6858000"/>
              <a:gd name="connsiteX1-63" fmla="*/ 139173 w 5005326"/>
              <a:gd name="connsiteY1-64" fmla="*/ 6789014 h 6858000"/>
              <a:gd name="connsiteX2-65" fmla="*/ 865922 w 5005326"/>
              <a:gd name="connsiteY2-66" fmla="*/ 6268810 h 6858000"/>
              <a:gd name="connsiteX3-67" fmla="*/ 3110744 w 5005326"/>
              <a:gd name="connsiteY3-68" fmla="*/ 5193204 h 6858000"/>
              <a:gd name="connsiteX4-69" fmla="*/ 4452081 w 5005326"/>
              <a:gd name="connsiteY4-70" fmla="*/ 4705226 h 6858000"/>
              <a:gd name="connsiteX5-71" fmla="*/ 4044425 w 5005326"/>
              <a:gd name="connsiteY5-72" fmla="*/ 1132958 h 6858000"/>
              <a:gd name="connsiteX6-73" fmla="*/ 2560474 w 5005326"/>
              <a:gd name="connsiteY6-74" fmla="*/ 101166 h 6858000"/>
              <a:gd name="connsiteX7-75" fmla="*/ 2331035 w 5005326"/>
              <a:gd name="connsiteY7-76"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005326" h="6858000">
                <a:moveTo>
                  <a:pt x="0" y="6858000"/>
                </a:moveTo>
                <a:lnTo>
                  <a:pt x="139173" y="6789014"/>
                </a:lnTo>
                <a:cubicBezTo>
                  <a:pt x="402592" y="6647854"/>
                  <a:pt x="647902" y="6473242"/>
                  <a:pt x="865922" y="6268810"/>
                </a:cubicBezTo>
                <a:cubicBezTo>
                  <a:pt x="1489182" y="5684202"/>
                  <a:pt x="2293018" y="5395522"/>
                  <a:pt x="3110744" y="5193204"/>
                </a:cubicBezTo>
                <a:cubicBezTo>
                  <a:pt x="3599930" y="5072417"/>
                  <a:pt x="4060732" y="5070002"/>
                  <a:pt x="4452081" y="4705226"/>
                </a:cubicBezTo>
                <a:cubicBezTo>
                  <a:pt x="5480580" y="3746179"/>
                  <a:pt x="4917110" y="1988128"/>
                  <a:pt x="4044425" y="1132958"/>
                </a:cubicBezTo>
                <a:cubicBezTo>
                  <a:pt x="3569393" y="667174"/>
                  <a:pt x="3056085" y="336390"/>
                  <a:pt x="2560474" y="101166"/>
                </a:cubicBezTo>
                <a:lnTo>
                  <a:pt x="2331035"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52" name="任意多边形: 形状 51" descr="11资源 3"/>
          <p:cNvSpPr/>
          <p:nvPr userDrawn="true">
            <p:custDataLst>
              <p:tags r:id="rId21"/>
            </p:custDataLst>
          </p:nvPr>
        </p:nvSpPr>
        <p:spPr>
          <a:xfrm>
            <a:off x="1475956" y="0"/>
            <a:ext cx="2535556" cy="6858000"/>
          </a:xfrm>
          <a:custGeom>
            <a:avLst/>
            <a:gdLst>
              <a:gd name="connsiteX0" fmla="*/ 0 w 4011512"/>
              <a:gd name="connsiteY0" fmla="*/ 0 h 6858000"/>
              <a:gd name="connsiteX1" fmla="*/ 4011512 w 4011512"/>
              <a:gd name="connsiteY1" fmla="*/ 0 h 6858000"/>
              <a:gd name="connsiteX2" fmla="*/ 3909722 w 4011512"/>
              <a:gd name="connsiteY2" fmla="*/ 28891 h 6858000"/>
              <a:gd name="connsiteX3" fmla="*/ 2969435 w 4011512"/>
              <a:gd name="connsiteY3" fmla="*/ 450513 h 6858000"/>
              <a:gd name="connsiteX4" fmla="*/ 3744886 w 4011512"/>
              <a:gd name="connsiteY4" fmla="*/ 6805706 h 6858000"/>
              <a:gd name="connsiteX5" fmla="*/ 3932691 w 4011512"/>
              <a:gd name="connsiteY5" fmla="*/ 6858000 h 6858000"/>
              <a:gd name="connsiteX6" fmla="*/ 0 w 4011512"/>
              <a:gd name="connsiteY6" fmla="*/ 6858000 h 6858000"/>
              <a:gd name="connsiteX7" fmla="*/ 0 w 4011512"/>
              <a:gd name="connsiteY7" fmla="*/ 0 h 6858000"/>
              <a:gd name="connsiteX0-1" fmla="*/ 0 w 4011512"/>
              <a:gd name="connsiteY0-2" fmla="*/ 0 h 6858000"/>
              <a:gd name="connsiteX1-3" fmla="*/ 4011512 w 4011512"/>
              <a:gd name="connsiteY1-4" fmla="*/ 0 h 6858000"/>
              <a:gd name="connsiteX2-5" fmla="*/ 3909722 w 4011512"/>
              <a:gd name="connsiteY2-6" fmla="*/ 28891 h 6858000"/>
              <a:gd name="connsiteX3-7" fmla="*/ 2969435 w 4011512"/>
              <a:gd name="connsiteY3-8" fmla="*/ 450513 h 6858000"/>
              <a:gd name="connsiteX4-9" fmla="*/ 3744886 w 4011512"/>
              <a:gd name="connsiteY4-10" fmla="*/ 6805706 h 6858000"/>
              <a:gd name="connsiteX5-11" fmla="*/ 3932691 w 4011512"/>
              <a:gd name="connsiteY5-12" fmla="*/ 6858000 h 6858000"/>
              <a:gd name="connsiteX6-13" fmla="*/ 0 w 4011512"/>
              <a:gd name="connsiteY6-14" fmla="*/ 6858000 h 6858000"/>
              <a:gd name="connsiteX7-15" fmla="*/ 91440 w 4011512"/>
              <a:gd name="connsiteY7-16" fmla="*/ 91440 h 6858000"/>
              <a:gd name="connsiteX0-17" fmla="*/ 0 w 4011512"/>
              <a:gd name="connsiteY0-18" fmla="*/ 0 h 6858000"/>
              <a:gd name="connsiteX1-19" fmla="*/ 4011512 w 4011512"/>
              <a:gd name="connsiteY1-20" fmla="*/ 0 h 6858000"/>
              <a:gd name="connsiteX2-21" fmla="*/ 3909722 w 4011512"/>
              <a:gd name="connsiteY2-22" fmla="*/ 28891 h 6858000"/>
              <a:gd name="connsiteX3-23" fmla="*/ 2969435 w 4011512"/>
              <a:gd name="connsiteY3-24" fmla="*/ 450513 h 6858000"/>
              <a:gd name="connsiteX4-25" fmla="*/ 3744886 w 4011512"/>
              <a:gd name="connsiteY4-26" fmla="*/ 6805706 h 6858000"/>
              <a:gd name="connsiteX5-27" fmla="*/ 3932691 w 4011512"/>
              <a:gd name="connsiteY5-28" fmla="*/ 6858000 h 6858000"/>
              <a:gd name="connsiteX6-29" fmla="*/ 0 w 4011512"/>
              <a:gd name="connsiteY6-30" fmla="*/ 6858000 h 6858000"/>
              <a:gd name="connsiteX0-31" fmla="*/ 4011512 w 4011512"/>
              <a:gd name="connsiteY0-32" fmla="*/ 0 h 6858000"/>
              <a:gd name="connsiteX1-33" fmla="*/ 3909722 w 4011512"/>
              <a:gd name="connsiteY1-34" fmla="*/ 28891 h 6858000"/>
              <a:gd name="connsiteX2-35" fmla="*/ 2969435 w 4011512"/>
              <a:gd name="connsiteY2-36" fmla="*/ 450513 h 6858000"/>
              <a:gd name="connsiteX3-37" fmla="*/ 3744886 w 4011512"/>
              <a:gd name="connsiteY3-38" fmla="*/ 6805706 h 6858000"/>
              <a:gd name="connsiteX4-39" fmla="*/ 3932691 w 4011512"/>
              <a:gd name="connsiteY4-40" fmla="*/ 6858000 h 6858000"/>
              <a:gd name="connsiteX5-41" fmla="*/ 0 w 4011512"/>
              <a:gd name="connsiteY5-42" fmla="*/ 6858000 h 6858000"/>
              <a:gd name="connsiteX0-43" fmla="*/ 2535556 w 2535556"/>
              <a:gd name="connsiteY0-44" fmla="*/ 0 h 6858000"/>
              <a:gd name="connsiteX1-45" fmla="*/ 2433766 w 2535556"/>
              <a:gd name="connsiteY1-46" fmla="*/ 28891 h 6858000"/>
              <a:gd name="connsiteX2-47" fmla="*/ 1493479 w 2535556"/>
              <a:gd name="connsiteY2-48" fmla="*/ 450513 h 6858000"/>
              <a:gd name="connsiteX3-49" fmla="*/ 2268930 w 2535556"/>
              <a:gd name="connsiteY3-50" fmla="*/ 6805706 h 6858000"/>
              <a:gd name="connsiteX4-51" fmla="*/ 2456735 w 2535556"/>
              <a:gd name="connsiteY4-52"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35556" h="6858000">
                <a:moveTo>
                  <a:pt x="2535556" y="0"/>
                </a:moveTo>
                <a:lnTo>
                  <a:pt x="2433766" y="28891"/>
                </a:lnTo>
                <a:cubicBezTo>
                  <a:pt x="2101152" y="131077"/>
                  <a:pt x="1783368" y="268766"/>
                  <a:pt x="1493479" y="450513"/>
                </a:cubicBezTo>
                <a:cubicBezTo>
                  <a:pt x="-814756" y="1899349"/>
                  <a:pt x="-363617" y="5966843"/>
                  <a:pt x="2268930" y="6805706"/>
                </a:cubicBezTo>
                <a:lnTo>
                  <a:pt x="2456735" y="685800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53" name="任意多边形: 形状 52" descr="11资源 3"/>
          <p:cNvSpPr/>
          <p:nvPr userDrawn="true">
            <p:custDataLst>
              <p:tags r:id="rId22"/>
            </p:custDataLst>
          </p:nvPr>
        </p:nvSpPr>
        <p:spPr>
          <a:xfrm>
            <a:off x="5372919" y="0"/>
            <a:ext cx="5337824" cy="6858000"/>
          </a:xfrm>
          <a:custGeom>
            <a:avLst/>
            <a:gdLst>
              <a:gd name="connsiteX0" fmla="*/ 2193494 w 6803881"/>
              <a:gd name="connsiteY0" fmla="*/ 0 h 6858000"/>
              <a:gd name="connsiteX1" fmla="*/ 6803881 w 6803881"/>
              <a:gd name="connsiteY1" fmla="*/ 0 h 6858000"/>
              <a:gd name="connsiteX2" fmla="*/ 6803881 w 6803881"/>
              <a:gd name="connsiteY2" fmla="*/ 6858000 h 6858000"/>
              <a:gd name="connsiteX3" fmla="*/ 507057 w 6803881"/>
              <a:gd name="connsiteY3" fmla="*/ 6858000 h 6858000"/>
              <a:gd name="connsiteX4" fmla="*/ 0 w 6803881"/>
              <a:gd name="connsiteY4" fmla="*/ 6858000 h 6858000"/>
              <a:gd name="connsiteX5" fmla="*/ 26897 w 6803881"/>
              <a:gd name="connsiteY5" fmla="*/ 6852361 h 6858000"/>
              <a:gd name="connsiteX6" fmla="*/ 425413 w 6803881"/>
              <a:gd name="connsiteY6" fmla="*/ 6728139 h 6858000"/>
              <a:gd name="connsiteX7" fmla="*/ 507057 w 6803881"/>
              <a:gd name="connsiteY7" fmla="*/ 6693905 h 6858000"/>
              <a:gd name="connsiteX8" fmla="*/ 617970 w 6803881"/>
              <a:gd name="connsiteY8" fmla="*/ 6647397 h 6858000"/>
              <a:gd name="connsiteX9" fmla="*/ 1481622 w 6803881"/>
              <a:gd name="connsiteY9" fmla="*/ 6070115 h 6858000"/>
              <a:gd name="connsiteX10" fmla="*/ 3573045 w 6803881"/>
              <a:gd name="connsiteY10" fmla="*/ 5068189 h 6858000"/>
              <a:gd name="connsiteX11" fmla="*/ 4822584 w 6803881"/>
              <a:gd name="connsiteY11" fmla="*/ 4613427 h 6858000"/>
              <a:gd name="connsiteX12" fmla="*/ 4443313 w 6803881"/>
              <a:gd name="connsiteY12" fmla="*/ 1285149 h 6858000"/>
              <a:gd name="connsiteX13" fmla="*/ 2258432 w 6803881"/>
              <a:gd name="connsiteY13" fmla="*/ 17718 h 6858000"/>
              <a:gd name="connsiteX14" fmla="*/ 2193494 w 6803881"/>
              <a:gd name="connsiteY14" fmla="*/ 0 h 6858000"/>
              <a:gd name="connsiteX0-1" fmla="*/ 6803881 w 6895321"/>
              <a:gd name="connsiteY0-2" fmla="*/ 0 h 6858000"/>
              <a:gd name="connsiteX1-3" fmla="*/ 6803881 w 6895321"/>
              <a:gd name="connsiteY1-4" fmla="*/ 6858000 h 6858000"/>
              <a:gd name="connsiteX2-5" fmla="*/ 507057 w 6895321"/>
              <a:gd name="connsiteY2-6" fmla="*/ 6858000 h 6858000"/>
              <a:gd name="connsiteX3-7" fmla="*/ 0 w 6895321"/>
              <a:gd name="connsiteY3-8" fmla="*/ 6858000 h 6858000"/>
              <a:gd name="connsiteX4-9" fmla="*/ 26897 w 6895321"/>
              <a:gd name="connsiteY4-10" fmla="*/ 6852361 h 6858000"/>
              <a:gd name="connsiteX5-11" fmla="*/ 425413 w 6895321"/>
              <a:gd name="connsiteY5-12" fmla="*/ 6728139 h 6858000"/>
              <a:gd name="connsiteX6-13" fmla="*/ 507057 w 6895321"/>
              <a:gd name="connsiteY6-14" fmla="*/ 6693905 h 6858000"/>
              <a:gd name="connsiteX7-15" fmla="*/ 617970 w 6895321"/>
              <a:gd name="connsiteY7-16" fmla="*/ 6647397 h 6858000"/>
              <a:gd name="connsiteX8-17" fmla="*/ 1481622 w 6895321"/>
              <a:gd name="connsiteY8-18" fmla="*/ 6070115 h 6858000"/>
              <a:gd name="connsiteX9-19" fmla="*/ 3573045 w 6895321"/>
              <a:gd name="connsiteY9-20" fmla="*/ 5068189 h 6858000"/>
              <a:gd name="connsiteX10-21" fmla="*/ 4822584 w 6895321"/>
              <a:gd name="connsiteY10-22" fmla="*/ 4613427 h 6858000"/>
              <a:gd name="connsiteX11-23" fmla="*/ 4443313 w 6895321"/>
              <a:gd name="connsiteY11-24" fmla="*/ 1285149 h 6858000"/>
              <a:gd name="connsiteX12-25" fmla="*/ 2258432 w 6895321"/>
              <a:gd name="connsiteY12-26" fmla="*/ 17718 h 6858000"/>
              <a:gd name="connsiteX13-27" fmla="*/ 2193494 w 6895321"/>
              <a:gd name="connsiteY13-28" fmla="*/ 0 h 6858000"/>
              <a:gd name="connsiteX14-29" fmla="*/ 6895321 w 6895321"/>
              <a:gd name="connsiteY14-30" fmla="*/ 91440 h 6858000"/>
              <a:gd name="connsiteX0-31" fmla="*/ 6803881 w 6803881"/>
              <a:gd name="connsiteY0-32" fmla="*/ 0 h 6858000"/>
              <a:gd name="connsiteX1-33" fmla="*/ 6803881 w 6803881"/>
              <a:gd name="connsiteY1-34" fmla="*/ 6858000 h 6858000"/>
              <a:gd name="connsiteX2-35" fmla="*/ 507057 w 6803881"/>
              <a:gd name="connsiteY2-36" fmla="*/ 6858000 h 6858000"/>
              <a:gd name="connsiteX3-37" fmla="*/ 0 w 6803881"/>
              <a:gd name="connsiteY3-38" fmla="*/ 6858000 h 6858000"/>
              <a:gd name="connsiteX4-39" fmla="*/ 26897 w 6803881"/>
              <a:gd name="connsiteY4-40" fmla="*/ 6852361 h 6858000"/>
              <a:gd name="connsiteX5-41" fmla="*/ 425413 w 6803881"/>
              <a:gd name="connsiteY5-42" fmla="*/ 6728139 h 6858000"/>
              <a:gd name="connsiteX6-43" fmla="*/ 507057 w 6803881"/>
              <a:gd name="connsiteY6-44" fmla="*/ 6693905 h 6858000"/>
              <a:gd name="connsiteX7-45" fmla="*/ 617970 w 6803881"/>
              <a:gd name="connsiteY7-46" fmla="*/ 6647397 h 6858000"/>
              <a:gd name="connsiteX8-47" fmla="*/ 1481622 w 6803881"/>
              <a:gd name="connsiteY8-48" fmla="*/ 6070115 h 6858000"/>
              <a:gd name="connsiteX9-49" fmla="*/ 3573045 w 6803881"/>
              <a:gd name="connsiteY9-50" fmla="*/ 5068189 h 6858000"/>
              <a:gd name="connsiteX10-51" fmla="*/ 4822584 w 6803881"/>
              <a:gd name="connsiteY10-52" fmla="*/ 4613427 h 6858000"/>
              <a:gd name="connsiteX11-53" fmla="*/ 4443313 w 6803881"/>
              <a:gd name="connsiteY11-54" fmla="*/ 1285149 h 6858000"/>
              <a:gd name="connsiteX12-55" fmla="*/ 2258432 w 6803881"/>
              <a:gd name="connsiteY12-56" fmla="*/ 17718 h 6858000"/>
              <a:gd name="connsiteX13-57" fmla="*/ 2193494 w 6803881"/>
              <a:gd name="connsiteY13-58" fmla="*/ 0 h 6858000"/>
              <a:gd name="connsiteX0-59" fmla="*/ 6803881 w 6803881"/>
              <a:gd name="connsiteY0-60" fmla="*/ 6858000 h 6858000"/>
              <a:gd name="connsiteX1-61" fmla="*/ 507057 w 6803881"/>
              <a:gd name="connsiteY1-62" fmla="*/ 6858000 h 6858000"/>
              <a:gd name="connsiteX2-63" fmla="*/ 0 w 6803881"/>
              <a:gd name="connsiteY2-64" fmla="*/ 6858000 h 6858000"/>
              <a:gd name="connsiteX3-65" fmla="*/ 26897 w 6803881"/>
              <a:gd name="connsiteY3-66" fmla="*/ 6852361 h 6858000"/>
              <a:gd name="connsiteX4-67" fmla="*/ 425413 w 6803881"/>
              <a:gd name="connsiteY4-68" fmla="*/ 6728139 h 6858000"/>
              <a:gd name="connsiteX5-69" fmla="*/ 507057 w 6803881"/>
              <a:gd name="connsiteY5-70" fmla="*/ 6693905 h 6858000"/>
              <a:gd name="connsiteX6-71" fmla="*/ 617970 w 6803881"/>
              <a:gd name="connsiteY6-72" fmla="*/ 6647397 h 6858000"/>
              <a:gd name="connsiteX7-73" fmla="*/ 1481622 w 6803881"/>
              <a:gd name="connsiteY7-74" fmla="*/ 6070115 h 6858000"/>
              <a:gd name="connsiteX8-75" fmla="*/ 3573045 w 6803881"/>
              <a:gd name="connsiteY8-76" fmla="*/ 5068189 h 6858000"/>
              <a:gd name="connsiteX9-77" fmla="*/ 4822584 w 6803881"/>
              <a:gd name="connsiteY9-78" fmla="*/ 4613427 h 6858000"/>
              <a:gd name="connsiteX10-79" fmla="*/ 4443313 w 6803881"/>
              <a:gd name="connsiteY10-80" fmla="*/ 1285149 h 6858000"/>
              <a:gd name="connsiteX11-81" fmla="*/ 2258432 w 6803881"/>
              <a:gd name="connsiteY11-82" fmla="*/ 17718 h 6858000"/>
              <a:gd name="connsiteX12-83" fmla="*/ 2193494 w 6803881"/>
              <a:gd name="connsiteY12-84" fmla="*/ 0 h 6858000"/>
              <a:gd name="connsiteX0-85" fmla="*/ 507057 w 5337824"/>
              <a:gd name="connsiteY0-86" fmla="*/ 6858000 h 6858000"/>
              <a:gd name="connsiteX1-87" fmla="*/ 0 w 5337824"/>
              <a:gd name="connsiteY1-88" fmla="*/ 6858000 h 6858000"/>
              <a:gd name="connsiteX2-89" fmla="*/ 26897 w 5337824"/>
              <a:gd name="connsiteY2-90" fmla="*/ 6852361 h 6858000"/>
              <a:gd name="connsiteX3-91" fmla="*/ 425413 w 5337824"/>
              <a:gd name="connsiteY3-92" fmla="*/ 6728139 h 6858000"/>
              <a:gd name="connsiteX4-93" fmla="*/ 507057 w 5337824"/>
              <a:gd name="connsiteY4-94" fmla="*/ 6693905 h 6858000"/>
              <a:gd name="connsiteX5-95" fmla="*/ 617970 w 5337824"/>
              <a:gd name="connsiteY5-96" fmla="*/ 6647397 h 6858000"/>
              <a:gd name="connsiteX6-97" fmla="*/ 1481622 w 5337824"/>
              <a:gd name="connsiteY6-98" fmla="*/ 6070115 h 6858000"/>
              <a:gd name="connsiteX7-99" fmla="*/ 3573045 w 5337824"/>
              <a:gd name="connsiteY7-100" fmla="*/ 5068189 h 6858000"/>
              <a:gd name="connsiteX8-101" fmla="*/ 4822584 w 5337824"/>
              <a:gd name="connsiteY8-102" fmla="*/ 4613427 h 6858000"/>
              <a:gd name="connsiteX9-103" fmla="*/ 4443313 w 5337824"/>
              <a:gd name="connsiteY9-104" fmla="*/ 1285149 h 6858000"/>
              <a:gd name="connsiteX10-105" fmla="*/ 2258432 w 5337824"/>
              <a:gd name="connsiteY10-106" fmla="*/ 17718 h 6858000"/>
              <a:gd name="connsiteX11-107" fmla="*/ 2193494 w 5337824"/>
              <a:gd name="connsiteY11-108" fmla="*/ 0 h 6858000"/>
              <a:gd name="connsiteX0-109" fmla="*/ 0 w 5337824"/>
              <a:gd name="connsiteY0-110" fmla="*/ 6858000 h 6858000"/>
              <a:gd name="connsiteX1-111" fmla="*/ 26897 w 5337824"/>
              <a:gd name="connsiteY1-112" fmla="*/ 6852361 h 6858000"/>
              <a:gd name="connsiteX2-113" fmla="*/ 425413 w 5337824"/>
              <a:gd name="connsiteY2-114" fmla="*/ 6728139 h 6858000"/>
              <a:gd name="connsiteX3-115" fmla="*/ 507057 w 5337824"/>
              <a:gd name="connsiteY3-116" fmla="*/ 6693905 h 6858000"/>
              <a:gd name="connsiteX4-117" fmla="*/ 617970 w 5337824"/>
              <a:gd name="connsiteY4-118" fmla="*/ 6647397 h 6858000"/>
              <a:gd name="connsiteX5-119" fmla="*/ 1481622 w 5337824"/>
              <a:gd name="connsiteY5-120" fmla="*/ 6070115 h 6858000"/>
              <a:gd name="connsiteX6-121" fmla="*/ 3573045 w 5337824"/>
              <a:gd name="connsiteY6-122" fmla="*/ 5068189 h 6858000"/>
              <a:gd name="connsiteX7-123" fmla="*/ 4822584 w 5337824"/>
              <a:gd name="connsiteY7-124" fmla="*/ 4613427 h 6858000"/>
              <a:gd name="connsiteX8-125" fmla="*/ 4443313 w 5337824"/>
              <a:gd name="connsiteY8-126" fmla="*/ 1285149 h 6858000"/>
              <a:gd name="connsiteX9-127" fmla="*/ 2258432 w 5337824"/>
              <a:gd name="connsiteY9-128" fmla="*/ 17718 h 6858000"/>
              <a:gd name="connsiteX10-129" fmla="*/ 2193494 w 5337824"/>
              <a:gd name="connsiteY10-130"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337824" h="6858000">
                <a:moveTo>
                  <a:pt x="0" y="6858000"/>
                </a:moveTo>
                <a:lnTo>
                  <a:pt x="26897" y="6852361"/>
                </a:lnTo>
                <a:cubicBezTo>
                  <a:pt x="162178" y="6819446"/>
                  <a:pt x="295374" y="6777898"/>
                  <a:pt x="425413" y="6728139"/>
                </a:cubicBezTo>
                <a:lnTo>
                  <a:pt x="507057" y="6693905"/>
                </a:lnTo>
                <a:lnTo>
                  <a:pt x="617970" y="6647397"/>
                </a:lnTo>
                <a:cubicBezTo>
                  <a:pt x="934508" y="6502742"/>
                  <a:pt x="1227970" y="6308103"/>
                  <a:pt x="1481622" y="6070115"/>
                </a:cubicBezTo>
                <a:cubicBezTo>
                  <a:pt x="2062607" y="5525367"/>
                  <a:pt x="2811484" y="5256617"/>
                  <a:pt x="3573045" y="5068189"/>
                </a:cubicBezTo>
                <a:cubicBezTo>
                  <a:pt x="4029015" y="4955254"/>
                  <a:pt x="4458411" y="4953442"/>
                  <a:pt x="4822584" y="4613427"/>
                </a:cubicBezTo>
                <a:cubicBezTo>
                  <a:pt x="5780422" y="3719605"/>
                  <a:pt x="5255604" y="2081737"/>
                  <a:pt x="4443313" y="1285149"/>
                </a:cubicBezTo>
                <a:cubicBezTo>
                  <a:pt x="3734899" y="590927"/>
                  <a:pt x="2935442" y="218602"/>
                  <a:pt x="2258432" y="17718"/>
                </a:cubicBezTo>
                <a:lnTo>
                  <a:pt x="2193494" y="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54" name="图片 11" descr="11资源 3"/>
          <p:cNvSpPr/>
          <p:nvPr userDrawn="true">
            <p:custDataLst>
              <p:tags r:id="rId23"/>
            </p:custDataLst>
          </p:nvPr>
        </p:nvSpPr>
        <p:spPr>
          <a:xfrm>
            <a:off x="1793577" y="18700"/>
            <a:ext cx="8599413" cy="6678299"/>
          </a:xfrm>
          <a:custGeom>
            <a:avLst/>
            <a:gdLst>
              <a:gd name="connsiteX0" fmla="*/ 7255 w 14239"/>
              <a:gd name="connsiteY0" fmla="*/ 11 h 11058"/>
              <a:gd name="connsiteX1" fmla="*/ 12860 w 14239"/>
              <a:gd name="connsiteY1" fmla="*/ 2333 h 11058"/>
              <a:gd name="connsiteX2" fmla="*/ 13445 w 14239"/>
              <a:gd name="connsiteY2" fmla="*/ 7465 h 11058"/>
              <a:gd name="connsiteX3" fmla="*/ 11518 w 14239"/>
              <a:gd name="connsiteY3" fmla="*/ 8166 h 11058"/>
              <a:gd name="connsiteX4" fmla="*/ 8294 w 14239"/>
              <a:gd name="connsiteY4" fmla="*/ 9711 h 11058"/>
              <a:gd name="connsiteX5" fmla="*/ 3498 w 14239"/>
              <a:gd name="connsiteY5" fmla="*/ 10846 h 11058"/>
              <a:gd name="connsiteX6" fmla="*/ 2303 w 14239"/>
              <a:gd name="connsiteY6" fmla="*/ 1046 h 11058"/>
              <a:gd name="connsiteX7" fmla="*/ 7255 w 14239"/>
              <a:gd name="connsiteY7" fmla="*/ 11 h 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 h="11058">
                <a:moveTo>
                  <a:pt x="7255" y="11"/>
                </a:moveTo>
                <a:cubicBezTo>
                  <a:pt x="7930" y="36"/>
                  <a:pt x="10676" y="192"/>
                  <a:pt x="12860" y="2333"/>
                </a:cubicBezTo>
                <a:cubicBezTo>
                  <a:pt x="14113" y="3561"/>
                  <a:pt x="14922" y="6087"/>
                  <a:pt x="13445" y="7465"/>
                </a:cubicBezTo>
                <a:cubicBezTo>
                  <a:pt x="12883" y="7989"/>
                  <a:pt x="12221" y="7992"/>
                  <a:pt x="11518" y="8166"/>
                </a:cubicBezTo>
                <a:cubicBezTo>
                  <a:pt x="10344" y="8457"/>
                  <a:pt x="9189" y="8871"/>
                  <a:pt x="8294" y="9711"/>
                </a:cubicBezTo>
                <a:cubicBezTo>
                  <a:pt x="7041" y="10886"/>
                  <a:pt x="5162" y="11376"/>
                  <a:pt x="3498" y="10846"/>
                </a:cubicBezTo>
                <a:cubicBezTo>
                  <a:pt x="-560" y="9552"/>
                  <a:pt x="-1257" y="3280"/>
                  <a:pt x="2303" y="1046"/>
                </a:cubicBezTo>
                <a:cubicBezTo>
                  <a:pt x="3733" y="149"/>
                  <a:pt x="5604" y="-52"/>
                  <a:pt x="7255" y="11"/>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55" name="图片 10" descr="11资源 3"/>
          <p:cNvSpPr/>
          <p:nvPr userDrawn="true">
            <p:custDataLst>
              <p:tags r:id="rId24"/>
            </p:custDataLst>
          </p:nvPr>
        </p:nvSpPr>
        <p:spPr>
          <a:xfrm>
            <a:off x="2091316" y="249402"/>
            <a:ext cx="8005142" cy="6215685"/>
          </a:xfrm>
          <a:custGeom>
            <a:avLst/>
            <a:gdLst>
              <a:gd name="connsiteX0" fmla="*/ 6754 w 13255"/>
              <a:gd name="connsiteY0" fmla="*/ 10 h 10292"/>
              <a:gd name="connsiteX1" fmla="*/ 11971 w 13255"/>
              <a:gd name="connsiteY1" fmla="*/ 2172 h 10292"/>
              <a:gd name="connsiteX2" fmla="*/ 12516 w 13255"/>
              <a:gd name="connsiteY2" fmla="*/ 6948 h 10292"/>
              <a:gd name="connsiteX3" fmla="*/ 10723 w 13255"/>
              <a:gd name="connsiteY3" fmla="*/ 7600 h 10292"/>
              <a:gd name="connsiteX4" fmla="*/ 7721 w 13255"/>
              <a:gd name="connsiteY4" fmla="*/ 9038 h 10292"/>
              <a:gd name="connsiteX5" fmla="*/ 3256 w 13255"/>
              <a:gd name="connsiteY5" fmla="*/ 10094 h 10292"/>
              <a:gd name="connsiteX6" fmla="*/ 2144 w 13255"/>
              <a:gd name="connsiteY6" fmla="*/ 973 h 10292"/>
              <a:gd name="connsiteX7" fmla="*/ 6754 w 13255"/>
              <a:gd name="connsiteY7" fmla="*/ 10 h 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5" h="10292">
                <a:moveTo>
                  <a:pt x="6754" y="10"/>
                </a:moveTo>
                <a:cubicBezTo>
                  <a:pt x="7382" y="34"/>
                  <a:pt x="9938" y="179"/>
                  <a:pt x="11971" y="2172"/>
                </a:cubicBezTo>
                <a:cubicBezTo>
                  <a:pt x="13138" y="3315"/>
                  <a:pt x="13891" y="5665"/>
                  <a:pt x="12516" y="6948"/>
                </a:cubicBezTo>
                <a:cubicBezTo>
                  <a:pt x="11993" y="7436"/>
                  <a:pt x="11377" y="7438"/>
                  <a:pt x="10723" y="7600"/>
                </a:cubicBezTo>
                <a:cubicBezTo>
                  <a:pt x="9630" y="7871"/>
                  <a:pt x="8554" y="8257"/>
                  <a:pt x="7721" y="9038"/>
                </a:cubicBezTo>
                <a:cubicBezTo>
                  <a:pt x="6555" y="10132"/>
                  <a:pt x="4805" y="10588"/>
                  <a:pt x="3256" y="10094"/>
                </a:cubicBezTo>
                <a:cubicBezTo>
                  <a:pt x="-522" y="8890"/>
                  <a:pt x="-1170" y="3053"/>
                  <a:pt x="2144" y="973"/>
                </a:cubicBezTo>
                <a:cubicBezTo>
                  <a:pt x="3475" y="138"/>
                  <a:pt x="5217" y="-49"/>
                  <a:pt x="6754" y="10"/>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56" name="图片 8" descr="11资源 3"/>
          <p:cNvSpPr/>
          <p:nvPr userDrawn="true">
            <p:custDataLst>
              <p:tags r:id="rId25"/>
            </p:custDataLst>
          </p:nvPr>
        </p:nvSpPr>
        <p:spPr>
          <a:xfrm>
            <a:off x="2347384" y="447493"/>
            <a:ext cx="7494214" cy="5818297"/>
          </a:xfrm>
          <a:custGeom>
            <a:avLst/>
            <a:gdLst>
              <a:gd name="connsiteX0" fmla="*/ 6322 w 12409"/>
              <a:gd name="connsiteY0" fmla="*/ 9 h 9634"/>
              <a:gd name="connsiteX1" fmla="*/ 11207 w 12409"/>
              <a:gd name="connsiteY1" fmla="*/ 2033 h 9634"/>
              <a:gd name="connsiteX2" fmla="*/ 11717 w 12409"/>
              <a:gd name="connsiteY2" fmla="*/ 6504 h 9634"/>
              <a:gd name="connsiteX3" fmla="*/ 10038 w 12409"/>
              <a:gd name="connsiteY3" fmla="*/ 7114 h 9634"/>
              <a:gd name="connsiteX4" fmla="*/ 7228 w 12409"/>
              <a:gd name="connsiteY4" fmla="*/ 8461 h 9634"/>
              <a:gd name="connsiteX5" fmla="*/ 3048 w 12409"/>
              <a:gd name="connsiteY5" fmla="*/ 9449 h 9634"/>
              <a:gd name="connsiteX6" fmla="*/ 2007 w 12409"/>
              <a:gd name="connsiteY6" fmla="*/ 911 h 9634"/>
              <a:gd name="connsiteX7" fmla="*/ 6322 w 12409"/>
              <a:gd name="connsiteY7" fmla="*/ 9 h 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9" h="9634">
                <a:moveTo>
                  <a:pt x="6322" y="9"/>
                </a:moveTo>
                <a:cubicBezTo>
                  <a:pt x="6910" y="32"/>
                  <a:pt x="9303" y="167"/>
                  <a:pt x="11207" y="2033"/>
                </a:cubicBezTo>
                <a:cubicBezTo>
                  <a:pt x="12299" y="3103"/>
                  <a:pt x="13004" y="5303"/>
                  <a:pt x="11717" y="6504"/>
                </a:cubicBezTo>
                <a:cubicBezTo>
                  <a:pt x="11227" y="6960"/>
                  <a:pt x="10650" y="6963"/>
                  <a:pt x="10038" y="7114"/>
                </a:cubicBezTo>
                <a:cubicBezTo>
                  <a:pt x="9014" y="7368"/>
                  <a:pt x="8008" y="7729"/>
                  <a:pt x="7228" y="8461"/>
                </a:cubicBezTo>
                <a:cubicBezTo>
                  <a:pt x="6136" y="9484"/>
                  <a:pt x="4498" y="9911"/>
                  <a:pt x="3048" y="9449"/>
                </a:cubicBezTo>
                <a:cubicBezTo>
                  <a:pt x="-488" y="8322"/>
                  <a:pt x="-1095" y="2858"/>
                  <a:pt x="2007" y="911"/>
                </a:cubicBezTo>
                <a:cubicBezTo>
                  <a:pt x="3253" y="130"/>
                  <a:pt x="4884" y="-46"/>
                  <a:pt x="6322" y="9"/>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57" name="图片 7" descr="11资源 3"/>
          <p:cNvSpPr/>
          <p:nvPr userDrawn="true">
            <p:custDataLst>
              <p:tags r:id="rId26"/>
            </p:custDataLst>
          </p:nvPr>
        </p:nvSpPr>
        <p:spPr>
          <a:xfrm>
            <a:off x="2602244" y="646187"/>
            <a:ext cx="6982078" cy="5421513"/>
          </a:xfrm>
          <a:custGeom>
            <a:avLst/>
            <a:gdLst>
              <a:gd name="connsiteX0" fmla="*/ 5890 w 11561"/>
              <a:gd name="connsiteY0" fmla="*/ 9 h 8977"/>
              <a:gd name="connsiteX1" fmla="*/ 10441 w 11561"/>
              <a:gd name="connsiteY1" fmla="*/ 1894 h 8977"/>
              <a:gd name="connsiteX2" fmla="*/ 10916 w 11561"/>
              <a:gd name="connsiteY2" fmla="*/ 6060 h 8977"/>
              <a:gd name="connsiteX3" fmla="*/ 9352 w 11561"/>
              <a:gd name="connsiteY3" fmla="*/ 6629 h 8977"/>
              <a:gd name="connsiteX4" fmla="*/ 6734 w 11561"/>
              <a:gd name="connsiteY4" fmla="*/ 7883 h 8977"/>
              <a:gd name="connsiteX5" fmla="*/ 2840 w 11561"/>
              <a:gd name="connsiteY5" fmla="*/ 8804 h 8977"/>
              <a:gd name="connsiteX6" fmla="*/ 1870 w 11561"/>
              <a:gd name="connsiteY6" fmla="*/ 849 h 8977"/>
              <a:gd name="connsiteX7" fmla="*/ 5890 w 11561"/>
              <a:gd name="connsiteY7" fmla="*/ 9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 h="8977">
                <a:moveTo>
                  <a:pt x="5890" y="9"/>
                </a:moveTo>
                <a:cubicBezTo>
                  <a:pt x="6438" y="29"/>
                  <a:pt x="8668" y="156"/>
                  <a:pt x="10441" y="1894"/>
                </a:cubicBezTo>
                <a:cubicBezTo>
                  <a:pt x="11458" y="2891"/>
                  <a:pt x="12116" y="4941"/>
                  <a:pt x="10916" y="6060"/>
                </a:cubicBezTo>
                <a:cubicBezTo>
                  <a:pt x="10460" y="6486"/>
                  <a:pt x="9923" y="6488"/>
                  <a:pt x="9352" y="6629"/>
                </a:cubicBezTo>
                <a:cubicBezTo>
                  <a:pt x="8399" y="6865"/>
                  <a:pt x="7461" y="7202"/>
                  <a:pt x="6734" y="7883"/>
                </a:cubicBezTo>
                <a:cubicBezTo>
                  <a:pt x="5717" y="8837"/>
                  <a:pt x="4191" y="9235"/>
                  <a:pt x="2840" y="8804"/>
                </a:cubicBezTo>
                <a:cubicBezTo>
                  <a:pt x="-455" y="7754"/>
                  <a:pt x="-1020" y="2663"/>
                  <a:pt x="1870" y="849"/>
                </a:cubicBezTo>
                <a:cubicBezTo>
                  <a:pt x="3031" y="121"/>
                  <a:pt x="4550" y="-42"/>
                  <a:pt x="5890" y="9"/>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58" name="图片 6" descr="11资源 3"/>
          <p:cNvSpPr/>
          <p:nvPr userDrawn="true">
            <p:custDataLst>
              <p:tags r:id="rId27"/>
            </p:custDataLst>
          </p:nvPr>
        </p:nvSpPr>
        <p:spPr>
          <a:xfrm>
            <a:off x="2836570" y="827367"/>
            <a:ext cx="6514633" cy="5058548"/>
          </a:xfrm>
          <a:custGeom>
            <a:avLst/>
            <a:gdLst>
              <a:gd name="connsiteX0" fmla="*/ 5496 w 10787"/>
              <a:gd name="connsiteY0" fmla="*/ 8 h 8376"/>
              <a:gd name="connsiteX1" fmla="*/ 9742 w 10787"/>
              <a:gd name="connsiteY1" fmla="*/ 1767 h 8376"/>
              <a:gd name="connsiteX2" fmla="*/ 10186 w 10787"/>
              <a:gd name="connsiteY2" fmla="*/ 5654 h 8376"/>
              <a:gd name="connsiteX3" fmla="*/ 8726 w 10787"/>
              <a:gd name="connsiteY3" fmla="*/ 6185 h 8376"/>
              <a:gd name="connsiteX4" fmla="*/ 6283 w 10787"/>
              <a:gd name="connsiteY4" fmla="*/ 7356 h 8376"/>
              <a:gd name="connsiteX5" fmla="*/ 2650 w 10787"/>
              <a:gd name="connsiteY5" fmla="*/ 8215 h 8376"/>
              <a:gd name="connsiteX6" fmla="*/ 1745 w 10787"/>
              <a:gd name="connsiteY6" fmla="*/ 792 h 8376"/>
              <a:gd name="connsiteX7" fmla="*/ 5496 w 10787"/>
              <a:gd name="connsiteY7" fmla="*/ 8 h 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7" h="8376">
                <a:moveTo>
                  <a:pt x="5496" y="8"/>
                </a:moveTo>
                <a:cubicBezTo>
                  <a:pt x="6007" y="28"/>
                  <a:pt x="8088" y="145"/>
                  <a:pt x="9742" y="1767"/>
                </a:cubicBezTo>
                <a:cubicBezTo>
                  <a:pt x="10691" y="2697"/>
                  <a:pt x="11305" y="4611"/>
                  <a:pt x="10186" y="5654"/>
                </a:cubicBezTo>
                <a:cubicBezTo>
                  <a:pt x="9760" y="6051"/>
                  <a:pt x="9259" y="6054"/>
                  <a:pt x="8726" y="6185"/>
                </a:cubicBezTo>
                <a:cubicBezTo>
                  <a:pt x="7837" y="6406"/>
                  <a:pt x="6961" y="6720"/>
                  <a:pt x="6283" y="7356"/>
                </a:cubicBezTo>
                <a:cubicBezTo>
                  <a:pt x="5334" y="8246"/>
                  <a:pt x="3910" y="8616"/>
                  <a:pt x="2650" y="8215"/>
                </a:cubicBezTo>
                <a:cubicBezTo>
                  <a:pt x="-424" y="7235"/>
                  <a:pt x="-952" y="2485"/>
                  <a:pt x="1745" y="792"/>
                </a:cubicBezTo>
                <a:cubicBezTo>
                  <a:pt x="2828" y="113"/>
                  <a:pt x="4246" y="-40"/>
                  <a:pt x="5496" y="8"/>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59" name="图片 3" descr="11资源 3"/>
          <p:cNvSpPr/>
          <p:nvPr userDrawn="true">
            <p:custDataLst>
              <p:tags r:id="rId28"/>
            </p:custDataLst>
          </p:nvPr>
        </p:nvSpPr>
        <p:spPr>
          <a:xfrm>
            <a:off x="3277442" y="1169797"/>
            <a:ext cx="5634098" cy="4373084"/>
          </a:xfrm>
          <a:custGeom>
            <a:avLst/>
            <a:gdLst>
              <a:gd name="connsiteX0" fmla="*/ 4753 w 9329"/>
              <a:gd name="connsiteY0" fmla="*/ 7 h 7241"/>
              <a:gd name="connsiteX1" fmla="*/ 8425 w 9329"/>
              <a:gd name="connsiteY1" fmla="*/ 1528 h 7241"/>
              <a:gd name="connsiteX2" fmla="*/ 8809 w 9329"/>
              <a:gd name="connsiteY2" fmla="*/ 4889 h 7241"/>
              <a:gd name="connsiteX3" fmla="*/ 7546 w 9329"/>
              <a:gd name="connsiteY3" fmla="*/ 5348 h 7241"/>
              <a:gd name="connsiteX4" fmla="*/ 5434 w 9329"/>
              <a:gd name="connsiteY4" fmla="*/ 6360 h 7241"/>
              <a:gd name="connsiteX5" fmla="*/ 2292 w 9329"/>
              <a:gd name="connsiteY5" fmla="*/ 7102 h 7241"/>
              <a:gd name="connsiteX6" fmla="*/ 1509 w 9329"/>
              <a:gd name="connsiteY6" fmla="*/ 685 h 7241"/>
              <a:gd name="connsiteX7" fmla="*/ 4753 w 9329"/>
              <a:gd name="connsiteY7" fmla="*/ 7 h 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9" h="7241">
                <a:moveTo>
                  <a:pt x="4753" y="7"/>
                </a:moveTo>
                <a:cubicBezTo>
                  <a:pt x="5195" y="24"/>
                  <a:pt x="6994" y="126"/>
                  <a:pt x="8425" y="1528"/>
                </a:cubicBezTo>
                <a:cubicBezTo>
                  <a:pt x="9246" y="2332"/>
                  <a:pt x="9776" y="3986"/>
                  <a:pt x="8809" y="4889"/>
                </a:cubicBezTo>
                <a:cubicBezTo>
                  <a:pt x="8440" y="5232"/>
                  <a:pt x="8007" y="5234"/>
                  <a:pt x="7546" y="5348"/>
                </a:cubicBezTo>
                <a:cubicBezTo>
                  <a:pt x="6777" y="5538"/>
                  <a:pt x="6020" y="5810"/>
                  <a:pt x="5434" y="6360"/>
                </a:cubicBezTo>
                <a:cubicBezTo>
                  <a:pt x="4613" y="7129"/>
                  <a:pt x="3382" y="7450"/>
                  <a:pt x="2292" y="7102"/>
                </a:cubicBezTo>
                <a:cubicBezTo>
                  <a:pt x="-367" y="6255"/>
                  <a:pt x="-823" y="2148"/>
                  <a:pt x="1509" y="685"/>
                </a:cubicBezTo>
                <a:cubicBezTo>
                  <a:pt x="2446" y="97"/>
                  <a:pt x="3672" y="-34"/>
                  <a:pt x="4753"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60" name="图片 5" descr="11资源 3"/>
          <p:cNvSpPr/>
          <p:nvPr userDrawn="true">
            <p:custDataLst>
              <p:tags r:id="rId29"/>
            </p:custDataLst>
          </p:nvPr>
        </p:nvSpPr>
        <p:spPr>
          <a:xfrm>
            <a:off x="3066065" y="1005527"/>
            <a:ext cx="6056248" cy="4702832"/>
          </a:xfrm>
          <a:custGeom>
            <a:avLst/>
            <a:gdLst>
              <a:gd name="connsiteX0" fmla="*/ 5110 w 10028"/>
              <a:gd name="connsiteY0" fmla="*/ 7 h 7787"/>
              <a:gd name="connsiteX1" fmla="*/ 9057 w 10028"/>
              <a:gd name="connsiteY1" fmla="*/ 1643 h 7787"/>
              <a:gd name="connsiteX2" fmla="*/ 9469 w 10028"/>
              <a:gd name="connsiteY2" fmla="*/ 5257 h 7787"/>
              <a:gd name="connsiteX3" fmla="*/ 8112 w 10028"/>
              <a:gd name="connsiteY3" fmla="*/ 5750 h 7787"/>
              <a:gd name="connsiteX4" fmla="*/ 5841 w 10028"/>
              <a:gd name="connsiteY4" fmla="*/ 6838 h 7787"/>
              <a:gd name="connsiteX5" fmla="*/ 2464 w 10028"/>
              <a:gd name="connsiteY5" fmla="*/ 7637 h 7787"/>
              <a:gd name="connsiteX6" fmla="*/ 1622 w 10028"/>
              <a:gd name="connsiteY6" fmla="*/ 736 h 7787"/>
              <a:gd name="connsiteX7" fmla="*/ 5110 w 10028"/>
              <a:gd name="connsiteY7" fmla="*/ 7 h 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8" h="7787">
                <a:moveTo>
                  <a:pt x="5110" y="7"/>
                </a:moveTo>
                <a:cubicBezTo>
                  <a:pt x="5585" y="26"/>
                  <a:pt x="7519" y="135"/>
                  <a:pt x="9057" y="1643"/>
                </a:cubicBezTo>
                <a:cubicBezTo>
                  <a:pt x="9939" y="2508"/>
                  <a:pt x="10510" y="4286"/>
                  <a:pt x="9469" y="5257"/>
                </a:cubicBezTo>
                <a:cubicBezTo>
                  <a:pt x="9074" y="5626"/>
                  <a:pt x="8607" y="5628"/>
                  <a:pt x="8112" y="5750"/>
                </a:cubicBezTo>
                <a:cubicBezTo>
                  <a:pt x="7285" y="5955"/>
                  <a:pt x="6472" y="6247"/>
                  <a:pt x="5841" y="6838"/>
                </a:cubicBezTo>
                <a:cubicBezTo>
                  <a:pt x="4959" y="7666"/>
                  <a:pt x="3635" y="8010"/>
                  <a:pt x="2464" y="7637"/>
                </a:cubicBezTo>
                <a:cubicBezTo>
                  <a:pt x="-395" y="6726"/>
                  <a:pt x="-885" y="2310"/>
                  <a:pt x="1622" y="736"/>
                </a:cubicBezTo>
                <a:cubicBezTo>
                  <a:pt x="2629" y="105"/>
                  <a:pt x="3947" y="-37"/>
                  <a:pt x="5110"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61" name="图片 2" descr="11资源 3"/>
          <p:cNvSpPr/>
          <p:nvPr userDrawn="true">
            <p:custDataLst>
              <p:tags r:id="rId30"/>
            </p:custDataLst>
          </p:nvPr>
        </p:nvSpPr>
        <p:spPr>
          <a:xfrm>
            <a:off x="3497878" y="1340711"/>
            <a:ext cx="5193226" cy="4031861"/>
          </a:xfrm>
          <a:custGeom>
            <a:avLst/>
            <a:gdLst>
              <a:gd name="connsiteX0" fmla="*/ 4381 w 8599"/>
              <a:gd name="connsiteY0" fmla="*/ 6 h 6676"/>
              <a:gd name="connsiteX1" fmla="*/ 7766 w 8599"/>
              <a:gd name="connsiteY1" fmla="*/ 1409 h 6676"/>
              <a:gd name="connsiteX2" fmla="*/ 8119 w 8599"/>
              <a:gd name="connsiteY2" fmla="*/ 4507 h 6676"/>
              <a:gd name="connsiteX3" fmla="*/ 6956 w 8599"/>
              <a:gd name="connsiteY3" fmla="*/ 4931 h 6676"/>
              <a:gd name="connsiteX4" fmla="*/ 5009 w 8599"/>
              <a:gd name="connsiteY4" fmla="*/ 5863 h 6676"/>
              <a:gd name="connsiteX5" fmla="*/ 2113 w 8599"/>
              <a:gd name="connsiteY5" fmla="*/ 6548 h 6676"/>
              <a:gd name="connsiteX6" fmla="*/ 1391 w 8599"/>
              <a:gd name="connsiteY6" fmla="*/ 631 h 6676"/>
              <a:gd name="connsiteX7" fmla="*/ 4381 w 8599"/>
              <a:gd name="connsiteY7" fmla="*/ 6 h 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99" h="6676">
                <a:moveTo>
                  <a:pt x="4381" y="6"/>
                </a:moveTo>
                <a:cubicBezTo>
                  <a:pt x="4789" y="22"/>
                  <a:pt x="6447" y="116"/>
                  <a:pt x="7766" y="1409"/>
                </a:cubicBezTo>
                <a:cubicBezTo>
                  <a:pt x="8523" y="2150"/>
                  <a:pt x="9012" y="3675"/>
                  <a:pt x="8119" y="4507"/>
                </a:cubicBezTo>
                <a:cubicBezTo>
                  <a:pt x="7780" y="4824"/>
                  <a:pt x="7380" y="4826"/>
                  <a:pt x="6956" y="4931"/>
                </a:cubicBezTo>
                <a:cubicBezTo>
                  <a:pt x="6247" y="5106"/>
                  <a:pt x="5549" y="5356"/>
                  <a:pt x="5009" y="5863"/>
                </a:cubicBezTo>
                <a:cubicBezTo>
                  <a:pt x="4252" y="6573"/>
                  <a:pt x="3117" y="6868"/>
                  <a:pt x="2113" y="6548"/>
                </a:cubicBezTo>
                <a:cubicBezTo>
                  <a:pt x="-338" y="5767"/>
                  <a:pt x="-759" y="1981"/>
                  <a:pt x="1391" y="631"/>
                </a:cubicBezTo>
                <a:cubicBezTo>
                  <a:pt x="2255" y="90"/>
                  <a:pt x="3384" y="-32"/>
                  <a:pt x="4381" y="6"/>
                </a:cubicBezTo>
                <a:close/>
              </a:path>
            </a:pathLst>
          </a:custGeom>
          <a:noFill/>
          <a:ln w="9525" cap="flat">
            <a:solidFill>
              <a:schemeClr val="accent1">
                <a:alpha val="30000"/>
              </a:schemeClr>
            </a:solidFill>
            <a:prstDash val="solid"/>
            <a:miter/>
          </a:ln>
        </p:spPr>
        <p:txBody>
          <a:bodyPr rtlCol="0" anchor="ctr"/>
          <a:lstStyle/>
          <a:p>
            <a:endParaRPr lang="zh-CN" altLang="en-US"/>
          </a:p>
        </p:txBody>
      </p:sp>
      <p:sp useBgFill="1">
        <p:nvSpPr>
          <p:cNvPr id="31" name="图片 27" descr="11资源 3"/>
          <p:cNvSpPr/>
          <p:nvPr userDrawn="true">
            <p:custDataLst>
              <p:tags r:id="rId31"/>
            </p:custDataLst>
          </p:nvPr>
        </p:nvSpPr>
        <p:spPr>
          <a:xfrm>
            <a:off x="3706235" y="1482031"/>
            <a:ext cx="4777116" cy="3708757"/>
          </a:xfrm>
          <a:custGeom>
            <a:avLst/>
            <a:gdLst>
              <a:gd name="connsiteX0" fmla="*/ 4030 w 7910"/>
              <a:gd name="connsiteY0" fmla="*/ 6 h 6141"/>
              <a:gd name="connsiteX1" fmla="*/ 7144 w 7910"/>
              <a:gd name="connsiteY1" fmla="*/ 1296 h 6141"/>
              <a:gd name="connsiteX2" fmla="*/ 7469 w 7910"/>
              <a:gd name="connsiteY2" fmla="*/ 4146 h 6141"/>
              <a:gd name="connsiteX3" fmla="*/ 6399 w 7910"/>
              <a:gd name="connsiteY3" fmla="*/ 4535 h 6141"/>
              <a:gd name="connsiteX4" fmla="*/ 4607 w 7910"/>
              <a:gd name="connsiteY4" fmla="*/ 5394 h 6141"/>
              <a:gd name="connsiteX5" fmla="*/ 1943 w 7910"/>
              <a:gd name="connsiteY5" fmla="*/ 6024 h 6141"/>
              <a:gd name="connsiteX6" fmla="*/ 1280 w 7910"/>
              <a:gd name="connsiteY6" fmla="*/ 581 h 6141"/>
              <a:gd name="connsiteX7" fmla="*/ 4030 w 7910"/>
              <a:gd name="connsiteY7" fmla="*/ 6 h 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0" h="6141">
                <a:moveTo>
                  <a:pt x="4030" y="6"/>
                </a:moveTo>
                <a:cubicBezTo>
                  <a:pt x="4405" y="20"/>
                  <a:pt x="5931" y="107"/>
                  <a:pt x="7144" y="1296"/>
                </a:cubicBezTo>
                <a:cubicBezTo>
                  <a:pt x="7840" y="1978"/>
                  <a:pt x="8290" y="3381"/>
                  <a:pt x="7469" y="4146"/>
                </a:cubicBezTo>
                <a:cubicBezTo>
                  <a:pt x="7157" y="4437"/>
                  <a:pt x="6789" y="4439"/>
                  <a:pt x="6399" y="4535"/>
                </a:cubicBezTo>
                <a:cubicBezTo>
                  <a:pt x="5746" y="4697"/>
                  <a:pt x="5105" y="4927"/>
                  <a:pt x="4607" y="5394"/>
                </a:cubicBezTo>
                <a:cubicBezTo>
                  <a:pt x="3912" y="6046"/>
                  <a:pt x="2868" y="6318"/>
                  <a:pt x="1943" y="6024"/>
                </a:cubicBezTo>
                <a:cubicBezTo>
                  <a:pt x="-311" y="5305"/>
                  <a:pt x="-698" y="1822"/>
                  <a:pt x="1280" y="581"/>
                </a:cubicBezTo>
                <a:cubicBezTo>
                  <a:pt x="2074" y="83"/>
                  <a:pt x="3113" y="-29"/>
                  <a:pt x="4030" y="6"/>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tlCol="0" anchor="ctr"/>
          <a:lstStyle/>
          <a:p>
            <a:endParaRPr lang="zh-CN" altLang="en-US"/>
          </a:p>
        </p:txBody>
      </p:sp>
      <p:sp>
        <p:nvSpPr>
          <p:cNvPr id="32" name="图片 25" descr="11资源 4"/>
          <p:cNvSpPr/>
          <p:nvPr userDrawn="true">
            <p:custDataLst>
              <p:tags r:id="rId32"/>
            </p:custDataLst>
          </p:nvPr>
        </p:nvSpPr>
        <p:spPr>
          <a:xfrm>
            <a:off x="6772286" y="4487545"/>
            <a:ext cx="1453515" cy="1059001"/>
          </a:xfrm>
          <a:custGeom>
            <a:avLst/>
            <a:gdLst>
              <a:gd name="connsiteX0" fmla="*/ 499398 w 1453515"/>
              <a:gd name="connsiteY0" fmla="*/ 142784 h 1059001"/>
              <a:gd name="connsiteX1" fmla="*/ 1411471 w 1453515"/>
              <a:gd name="connsiteY1" fmla="*/ 130743 h 1059001"/>
              <a:gd name="connsiteX2" fmla="*/ 1027267 w 1453515"/>
              <a:gd name="connsiteY2" fmla="*/ 925465 h 1059001"/>
              <a:gd name="connsiteX3" fmla="*/ 23317 w 1453515"/>
              <a:gd name="connsiteY3" fmla="*/ 868474 h 1059001"/>
              <a:gd name="connsiteX4" fmla="*/ 499398 w 1453515"/>
              <a:gd name="connsiteY4" fmla="*/ 142784 h 105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515" h="1059001">
                <a:moveTo>
                  <a:pt x="499398" y="142784"/>
                </a:moveTo>
                <a:cubicBezTo>
                  <a:pt x="795965" y="-16625"/>
                  <a:pt x="1272457" y="-71495"/>
                  <a:pt x="1411471" y="130743"/>
                </a:cubicBezTo>
                <a:cubicBezTo>
                  <a:pt x="1548295" y="330176"/>
                  <a:pt x="1333070" y="743410"/>
                  <a:pt x="1027267" y="925465"/>
                </a:cubicBezTo>
                <a:cubicBezTo>
                  <a:pt x="679801" y="1132219"/>
                  <a:pt x="136813" y="1087816"/>
                  <a:pt x="23317" y="868474"/>
                </a:cubicBezTo>
                <a:cubicBezTo>
                  <a:pt x="-84774" y="659737"/>
                  <a:pt x="201531" y="302878"/>
                  <a:pt x="499398" y="142784"/>
                </a:cubicBezTo>
                <a:close/>
              </a:path>
            </a:pathLst>
          </a:custGeom>
          <a:solidFill>
            <a:schemeClr val="accent1">
              <a:lumMod val="50000"/>
            </a:schemeClr>
          </a:solidFill>
          <a:ln w="6829" cap="flat">
            <a:noFill/>
            <a:prstDash val="solid"/>
            <a:miter/>
          </a:ln>
        </p:spPr>
        <p:txBody>
          <a:bodyPr rtlCol="0" anchor="ctr"/>
          <a:lstStyle/>
          <a:p>
            <a:endParaRPr lang="zh-CN" altLang="en-US"/>
          </a:p>
        </p:txBody>
      </p:sp>
      <p:sp>
        <p:nvSpPr>
          <p:cNvPr id="2" name="标题 1"/>
          <p:cNvSpPr>
            <a:spLocks noGrp="true"/>
          </p:cNvSpPr>
          <p:nvPr>
            <p:ph type="ctrTitle"/>
            <p:custDataLst>
              <p:tags r:id="rId33"/>
            </p:custDataLst>
          </p:nvPr>
        </p:nvSpPr>
        <p:spPr>
          <a:xfrm>
            <a:off x="1494000" y="2412000"/>
            <a:ext cx="9205200" cy="907200"/>
          </a:xfrm>
        </p:spPr>
        <p:txBody>
          <a:bodyPr wrap="square" anchor="ctr">
            <a:normAutofit/>
          </a:bodyPr>
          <a:lstStyle>
            <a:lvl1pPr algn="ctr">
              <a:lnSpc>
                <a:spcPct val="100000"/>
              </a:lnSpc>
              <a:defRPr sz="5600" spc="200" baseline="0">
                <a:solidFill>
                  <a:schemeClr val="tx1">
                    <a:lumMod val="85000"/>
                    <a:lumOff val="15000"/>
                  </a:schemeClr>
                </a:solidFill>
              </a:defRPr>
            </a:lvl1pPr>
          </a:lstStyle>
          <a:p>
            <a:r>
              <a:rPr lang="zh-CN" altLang="en-US" dirty="0"/>
              <a:t>单击此处编辑母版标题样式</a:t>
            </a:r>
            <a:endParaRPr lang="zh-CN" altLang="en-US" dirty="0"/>
          </a:p>
        </p:txBody>
      </p:sp>
      <p:sp>
        <p:nvSpPr>
          <p:cNvPr id="4" name="日期占位符 3"/>
          <p:cNvSpPr>
            <a:spLocks noGrp="true"/>
          </p:cNvSpPr>
          <p:nvPr>
            <p:ph type="dt" sz="half" idx="10"/>
            <p:custDataLst>
              <p:tags r:id="rId3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35"/>
            </p:custDataLst>
          </p:nvPr>
        </p:nvSpPr>
        <p:spPr/>
        <p:txBody>
          <a:bodyPr>
            <a:normAutofit/>
          </a:bodyPr>
          <a:lstStyle/>
          <a:p>
            <a:endParaRPr lang="zh-CN" altLang="en-US" dirty="0"/>
          </a:p>
        </p:txBody>
      </p:sp>
      <p:sp>
        <p:nvSpPr>
          <p:cNvPr id="6" name="灯片编号占位符 5"/>
          <p:cNvSpPr>
            <a:spLocks noGrp="true"/>
          </p:cNvSpPr>
          <p:nvPr>
            <p:ph type="sldNum" sz="quarter" idx="12"/>
            <p:custDataLst>
              <p:tags r:id="rId3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8" name="年号占位符 8"/>
          <p:cNvSpPr>
            <a:spLocks noGrp="true"/>
          </p:cNvSpPr>
          <p:nvPr>
            <p:ph type="body" sz="quarter" idx="15" hasCustomPrompt="true"/>
            <p:custDataLst>
              <p:tags r:id="rId37"/>
            </p:custDataLst>
          </p:nvPr>
        </p:nvSpPr>
        <p:spPr>
          <a:xfrm>
            <a:off x="6624000" y="4644000"/>
            <a:ext cx="1699200" cy="720000"/>
          </a:xfrm>
        </p:spPr>
        <p:txBody>
          <a:bodyPr wrap="square" anchor="ctr">
            <a:normAutofit/>
          </a:bodyPr>
          <a:lstStyle>
            <a:lvl1pPr marL="0" indent="0" algn="ctr">
              <a:lnSpc>
                <a:spcPct val="100000"/>
              </a:lnSpc>
              <a:buNone/>
              <a:defRPr sz="2000" b="1" spc="50" baseline="0">
                <a:solidFill>
                  <a:srgbClr val="FFFFFF"/>
                </a:solidFill>
              </a:defRPr>
            </a:lvl1pPr>
          </a:lstStyle>
          <a:p>
            <a:pPr lvl="0"/>
            <a:r>
              <a:rPr lang="zh-CN" altLang="en-US" dirty="0"/>
              <a:t>年号</a:t>
            </a:r>
            <a:endParaRPr lang="zh-CN" altLang="en-US" dirty="0"/>
          </a:p>
        </p:txBody>
      </p:sp>
      <p:sp>
        <p:nvSpPr>
          <p:cNvPr id="24" name="署名占位符 10"/>
          <p:cNvSpPr>
            <a:spLocks noGrp="true"/>
          </p:cNvSpPr>
          <p:nvPr>
            <p:ph type="body" sz="quarter" idx="17" hasCustomPrompt="true"/>
            <p:custDataLst>
              <p:tags r:id="rId38"/>
            </p:custDataLst>
          </p:nvPr>
        </p:nvSpPr>
        <p:spPr>
          <a:xfrm>
            <a:off x="3128400" y="3492000"/>
            <a:ext cx="5936400" cy="720000"/>
          </a:xfrm>
        </p:spPr>
        <p:txBody>
          <a:bodyPr wrap="square" anchor="ctr">
            <a:normAutofit/>
          </a:bodyPr>
          <a:lstStyle>
            <a:lvl1pPr marL="0" indent="0" algn="ctr">
              <a:lnSpc>
                <a:spcPct val="100000"/>
              </a:lnSpc>
              <a:buNone/>
              <a:defRPr sz="2600" spc="50" baseline="0">
                <a:solidFill>
                  <a:schemeClr val="tx1">
                    <a:lumMod val="50000"/>
                    <a:lumOff val="50000"/>
                  </a:schemeClr>
                </a:solidFill>
              </a:defRPr>
            </a:lvl1pPr>
          </a:lstStyle>
          <a:p>
            <a:pPr lvl="0"/>
            <a:r>
              <a:rPr lang="zh-CN" altLang="en-US" dirty="0"/>
              <a:t>署名</a:t>
            </a: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true"/>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true"/>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5"/>
            </p:custDataLst>
          </p:nvPr>
        </p:nvSpPr>
        <p:spPr/>
        <p:txBody>
          <a:bodyPr/>
          <a:lstStyle/>
          <a:p>
            <a:endParaRPr lang="zh-CN" altLang="en-US"/>
          </a:p>
        </p:txBody>
      </p:sp>
      <p:sp>
        <p:nvSpPr>
          <p:cNvPr id="6" name="灯片编号占位符 5"/>
          <p:cNvSpPr>
            <a:spLocks noGrp="true"/>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5" name="任意多边形: 形状 4"/>
          <p:cNvSpPr/>
          <p:nvPr userDrawn="true">
            <p:custDataLst>
              <p:tags r:id="rId2"/>
            </p:custDataLst>
          </p:nvPr>
        </p:nvSpPr>
        <p:spPr>
          <a:xfrm>
            <a:off x="1951679" y="1416194"/>
            <a:ext cx="2480670" cy="3248514"/>
          </a:xfrm>
          <a:custGeom>
            <a:avLst/>
            <a:gdLst>
              <a:gd name="connsiteX0" fmla="*/ 1100035 w 2480670"/>
              <a:gd name="connsiteY0" fmla="*/ 1416 h 3248514"/>
              <a:gd name="connsiteX1" fmla="*/ 2441072 w 2480670"/>
              <a:gd name="connsiteY1" fmla="*/ 900258 h 3248514"/>
              <a:gd name="connsiteX2" fmla="*/ 2314908 w 2480670"/>
              <a:gd name="connsiteY2" fmla="*/ 2062886 h 3248514"/>
              <a:gd name="connsiteX3" fmla="*/ 1403956 w 2480670"/>
              <a:gd name="connsiteY3" fmla="*/ 3129277 h 3248514"/>
              <a:gd name="connsiteX4" fmla="*/ 234027 w 2480670"/>
              <a:gd name="connsiteY4" fmla="*/ 2891358 h 3248514"/>
              <a:gd name="connsiteX5" fmla="*/ 217590 w 2480670"/>
              <a:gd name="connsiteY5" fmla="*/ 2417727 h 3248514"/>
              <a:gd name="connsiteX6" fmla="*/ 108290 w 2480670"/>
              <a:gd name="connsiteY6" fmla="*/ 1598405 h 3248514"/>
              <a:gd name="connsiteX7" fmla="*/ 201527 w 2480670"/>
              <a:gd name="connsiteY7" fmla="*/ 463041 h 3248514"/>
              <a:gd name="connsiteX8" fmla="*/ 1100035 w 2480670"/>
              <a:gd name="connsiteY8" fmla="*/ 1416 h 32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70" h="3248514">
                <a:moveTo>
                  <a:pt x="1100035" y="1416"/>
                </a:moveTo>
                <a:cubicBezTo>
                  <a:pt x="1679533" y="-24674"/>
                  <a:pt x="2293022" y="311342"/>
                  <a:pt x="2441072" y="900258"/>
                </a:cubicBezTo>
                <a:cubicBezTo>
                  <a:pt x="2536101" y="1278744"/>
                  <a:pt x="2446647" y="1704457"/>
                  <a:pt x="2314908" y="2062886"/>
                </a:cubicBezTo>
                <a:cubicBezTo>
                  <a:pt x="2261056" y="2209366"/>
                  <a:pt x="2030645" y="2802006"/>
                  <a:pt x="1403956" y="3129277"/>
                </a:cubicBezTo>
                <a:cubicBezTo>
                  <a:pt x="1044497" y="3316985"/>
                  <a:pt x="431448" y="3314590"/>
                  <a:pt x="234027" y="2891358"/>
                </a:cubicBezTo>
                <a:cubicBezTo>
                  <a:pt x="158979" y="2730440"/>
                  <a:pt x="205608" y="2584683"/>
                  <a:pt x="217590" y="2417727"/>
                </a:cubicBezTo>
                <a:cubicBezTo>
                  <a:pt x="237516" y="2138775"/>
                  <a:pt x="228958" y="1855213"/>
                  <a:pt x="108290" y="1598405"/>
                </a:cubicBezTo>
                <a:cubicBezTo>
                  <a:pt x="-60518" y="1239167"/>
                  <a:pt x="-33846" y="790943"/>
                  <a:pt x="201527" y="463041"/>
                </a:cubicBezTo>
                <a:cubicBezTo>
                  <a:pt x="416875" y="163082"/>
                  <a:pt x="752336" y="17070"/>
                  <a:pt x="1100035" y="1416"/>
                </a:cubicBezTo>
                <a:close/>
              </a:path>
            </a:pathLst>
          </a:custGeom>
          <a:noFill/>
          <a:ln w="9525"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6" name="任意多边形: 形状 5"/>
          <p:cNvSpPr/>
          <p:nvPr userDrawn="true">
            <p:custDataLst>
              <p:tags r:id="rId3"/>
            </p:custDataLst>
          </p:nvPr>
        </p:nvSpPr>
        <p:spPr>
          <a:xfrm>
            <a:off x="1591635" y="885224"/>
            <a:ext cx="3284271" cy="4300907"/>
          </a:xfrm>
          <a:custGeom>
            <a:avLst/>
            <a:gdLst>
              <a:gd name="connsiteX0" fmla="*/ 1456393 w 3284271"/>
              <a:gd name="connsiteY0" fmla="*/ 1874 h 4300907"/>
              <a:gd name="connsiteX1" fmla="*/ 3231848 w 3284271"/>
              <a:gd name="connsiteY1" fmla="*/ 1191899 h 4300907"/>
              <a:gd name="connsiteX2" fmla="*/ 3064807 w 3284271"/>
              <a:gd name="connsiteY2" fmla="*/ 2731172 h 4300907"/>
              <a:gd name="connsiteX3" fmla="*/ 1858750 w 3284271"/>
              <a:gd name="connsiteY3" fmla="*/ 4143038 h 4300907"/>
              <a:gd name="connsiteX4" fmla="*/ 309828 w 3284271"/>
              <a:gd name="connsiteY4" fmla="*/ 3828050 h 4300907"/>
              <a:gd name="connsiteX5" fmla="*/ 288070 w 3284271"/>
              <a:gd name="connsiteY5" fmla="*/ 3200982 h 4300907"/>
              <a:gd name="connsiteX6" fmla="*/ 143368 w 3284271"/>
              <a:gd name="connsiteY6" fmla="*/ 2116230 h 4300907"/>
              <a:gd name="connsiteX7" fmla="*/ 266814 w 3284271"/>
              <a:gd name="connsiteY7" fmla="*/ 613052 h 4300907"/>
              <a:gd name="connsiteX8" fmla="*/ 1456393 w 3284271"/>
              <a:gd name="connsiteY8" fmla="*/ 1874 h 43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271" h="4300907">
                <a:moveTo>
                  <a:pt x="1456393" y="1874"/>
                </a:moveTo>
                <a:cubicBezTo>
                  <a:pt x="2223618" y="-32672"/>
                  <a:pt x="3035843" y="412197"/>
                  <a:pt x="3231848" y="1191899"/>
                </a:cubicBezTo>
                <a:cubicBezTo>
                  <a:pt x="3357659" y="1692999"/>
                  <a:pt x="3239224" y="2256628"/>
                  <a:pt x="3064807" y="2731172"/>
                </a:cubicBezTo>
                <a:cubicBezTo>
                  <a:pt x="2993510" y="2925107"/>
                  <a:pt x="2688455" y="3709741"/>
                  <a:pt x="1858750" y="4143038"/>
                </a:cubicBezTo>
                <a:cubicBezTo>
                  <a:pt x="1382845" y="4391559"/>
                  <a:pt x="571201" y="4388391"/>
                  <a:pt x="309828" y="3828050"/>
                </a:cubicBezTo>
                <a:cubicBezTo>
                  <a:pt x="210470" y="3615000"/>
                  <a:pt x="272206" y="3422024"/>
                  <a:pt x="288070" y="3200982"/>
                </a:cubicBezTo>
                <a:cubicBezTo>
                  <a:pt x="314452" y="2831660"/>
                  <a:pt x="303124" y="2456234"/>
                  <a:pt x="143368" y="2116230"/>
                </a:cubicBezTo>
                <a:cubicBezTo>
                  <a:pt x="-80123" y="1640615"/>
                  <a:pt x="-44809" y="1047184"/>
                  <a:pt x="266814" y="613052"/>
                </a:cubicBezTo>
                <a:cubicBezTo>
                  <a:pt x="551925" y="215917"/>
                  <a:pt x="996059" y="22601"/>
                  <a:pt x="1456393" y="1874"/>
                </a:cubicBezTo>
                <a:close/>
              </a:path>
            </a:pathLst>
          </a:custGeom>
          <a:noFill/>
          <a:ln w="9525"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0" name="任意多边形: 形状 9"/>
          <p:cNvSpPr/>
          <p:nvPr userDrawn="true">
            <p:custDataLst>
              <p:tags r:id="rId4"/>
            </p:custDataLst>
          </p:nvPr>
        </p:nvSpPr>
        <p:spPr>
          <a:xfrm>
            <a:off x="1371644" y="561060"/>
            <a:ext cx="3775229" cy="4943398"/>
          </a:xfrm>
          <a:custGeom>
            <a:avLst/>
            <a:gdLst>
              <a:gd name="connsiteX0" fmla="*/ 1806631 w 3775229"/>
              <a:gd name="connsiteY0" fmla="*/ 311 h 4943398"/>
              <a:gd name="connsiteX1" fmla="*/ 3714952 w 3775229"/>
              <a:gd name="connsiteY1" fmla="*/ 1370014 h 4943398"/>
              <a:gd name="connsiteX2" fmla="*/ 3522996 w 3775229"/>
              <a:gd name="connsiteY2" fmla="*/ 3139230 h 4943398"/>
              <a:gd name="connsiteX3" fmla="*/ 2136701 w 3775229"/>
              <a:gd name="connsiteY3" fmla="*/ 4761969 h 4943398"/>
              <a:gd name="connsiteX4" fmla="*/ 356227 w 3775229"/>
              <a:gd name="connsiteY4" fmla="*/ 4399870 h 4943398"/>
              <a:gd name="connsiteX5" fmla="*/ 331194 w 3775229"/>
              <a:gd name="connsiteY5" fmla="*/ 3679124 h 4943398"/>
              <a:gd name="connsiteX6" fmla="*/ 164823 w 3775229"/>
              <a:gd name="connsiteY6" fmla="*/ 2432320 h 4943398"/>
              <a:gd name="connsiteX7" fmla="*/ 306669 w 3775229"/>
              <a:gd name="connsiteY7" fmla="*/ 704590 h 4943398"/>
              <a:gd name="connsiteX8" fmla="*/ 1806631 w 3775229"/>
              <a:gd name="connsiteY8" fmla="*/ 311 h 494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229" h="4943398">
                <a:moveTo>
                  <a:pt x="1806631" y="311"/>
                </a:moveTo>
                <a:cubicBezTo>
                  <a:pt x="2647558" y="14569"/>
                  <a:pt x="3500886" y="518637"/>
                  <a:pt x="3714952" y="1370014"/>
                </a:cubicBezTo>
                <a:cubicBezTo>
                  <a:pt x="3859589" y="1945977"/>
                  <a:pt x="3723469" y="2593801"/>
                  <a:pt x="3522996" y="3139230"/>
                </a:cubicBezTo>
                <a:cubicBezTo>
                  <a:pt x="3441047" y="3362134"/>
                  <a:pt x="3090419" y="4263971"/>
                  <a:pt x="2136701" y="4761969"/>
                </a:cubicBezTo>
                <a:cubicBezTo>
                  <a:pt x="1589664" y="5047599"/>
                  <a:pt x="656691" y="5043929"/>
                  <a:pt x="356227" y="4399870"/>
                </a:cubicBezTo>
                <a:cubicBezTo>
                  <a:pt x="242008" y="4154991"/>
                  <a:pt x="312967" y="3933189"/>
                  <a:pt x="331194" y="3679124"/>
                </a:cubicBezTo>
                <a:cubicBezTo>
                  <a:pt x="361507" y="3254631"/>
                  <a:pt x="348473" y="2823121"/>
                  <a:pt x="164823" y="2432320"/>
                </a:cubicBezTo>
                <a:cubicBezTo>
                  <a:pt x="-92094" y="1885645"/>
                  <a:pt x="-51521" y="1203564"/>
                  <a:pt x="306669" y="704590"/>
                </a:cubicBezTo>
                <a:cubicBezTo>
                  <a:pt x="661695" y="210100"/>
                  <a:pt x="1231261" y="-9445"/>
                  <a:pt x="1806631" y="311"/>
                </a:cubicBezTo>
                <a:close/>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1" name="任意多边形: 形状 10"/>
          <p:cNvSpPr/>
          <p:nvPr userDrawn="true">
            <p:custDataLst>
              <p:tags r:id="rId5"/>
            </p:custDataLst>
          </p:nvPr>
        </p:nvSpPr>
        <p:spPr>
          <a:xfrm>
            <a:off x="1113170" y="179591"/>
            <a:ext cx="4352188" cy="5699485"/>
          </a:xfrm>
          <a:custGeom>
            <a:avLst/>
            <a:gdLst>
              <a:gd name="connsiteX0" fmla="*/ 2082809 w 4352188"/>
              <a:gd name="connsiteY0" fmla="*/ 357 h 5699485"/>
              <a:gd name="connsiteX1" fmla="*/ 4282721 w 4352188"/>
              <a:gd name="connsiteY1" fmla="*/ 1579470 h 5699485"/>
              <a:gd name="connsiteX2" fmla="*/ 4061354 w 4352188"/>
              <a:gd name="connsiteY2" fmla="*/ 3619288 h 5699485"/>
              <a:gd name="connsiteX3" fmla="*/ 2463123 w 4352188"/>
              <a:gd name="connsiteY3" fmla="*/ 5490276 h 5699485"/>
              <a:gd name="connsiteX4" fmla="*/ 410555 w 4352188"/>
              <a:gd name="connsiteY4" fmla="*/ 5072870 h 5699485"/>
              <a:gd name="connsiteX5" fmla="*/ 381726 w 4352188"/>
              <a:gd name="connsiteY5" fmla="*/ 4241891 h 5699485"/>
              <a:gd name="connsiteX6" fmla="*/ 189981 w 4352188"/>
              <a:gd name="connsiteY6" fmla="*/ 2804399 h 5699485"/>
              <a:gd name="connsiteX7" fmla="*/ 353577 w 4352188"/>
              <a:gd name="connsiteY7" fmla="*/ 812415 h 5699485"/>
              <a:gd name="connsiteX8" fmla="*/ 2082809 w 4352188"/>
              <a:gd name="connsiteY8" fmla="*/ 357 h 569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2188" h="5699485">
                <a:moveTo>
                  <a:pt x="2082809" y="357"/>
                </a:moveTo>
                <a:cubicBezTo>
                  <a:pt x="3052254" y="16761"/>
                  <a:pt x="4035974" y="597887"/>
                  <a:pt x="4282721" y="1579470"/>
                </a:cubicBezTo>
                <a:cubicBezTo>
                  <a:pt x="4449438" y="2243518"/>
                  <a:pt x="4292488" y="2990428"/>
                  <a:pt x="4061354" y="3619288"/>
                </a:cubicBezTo>
                <a:cubicBezTo>
                  <a:pt x="3966872" y="3876287"/>
                  <a:pt x="3562618" y="4916072"/>
                  <a:pt x="2463123" y="5490276"/>
                </a:cubicBezTo>
                <a:cubicBezTo>
                  <a:pt x="1832471" y="5819614"/>
                  <a:pt x="756911" y="5815422"/>
                  <a:pt x="410555" y="5072870"/>
                </a:cubicBezTo>
                <a:cubicBezTo>
                  <a:pt x="278890" y="4790542"/>
                  <a:pt x="360702" y="4534813"/>
                  <a:pt x="381726" y="4241891"/>
                </a:cubicBezTo>
                <a:cubicBezTo>
                  <a:pt x="416690" y="3752472"/>
                  <a:pt x="401681" y="3254965"/>
                  <a:pt x="189981" y="2804399"/>
                </a:cubicBezTo>
                <a:cubicBezTo>
                  <a:pt x="-106177" y="2174124"/>
                  <a:pt x="-59376" y="1387720"/>
                  <a:pt x="353577" y="812415"/>
                </a:cubicBezTo>
                <a:cubicBezTo>
                  <a:pt x="762883" y="242281"/>
                  <a:pt x="1419505" y="-10867"/>
                  <a:pt x="2082809" y="357"/>
                </a:cubicBezTo>
                <a:close/>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2" name="任意多边形: 形状 11"/>
          <p:cNvSpPr/>
          <p:nvPr userDrawn="true">
            <p:custDataLst>
              <p:tags r:id="rId6"/>
            </p:custDataLst>
          </p:nvPr>
        </p:nvSpPr>
        <p:spPr>
          <a:xfrm>
            <a:off x="827639" y="0"/>
            <a:ext cx="4989579" cy="6293100"/>
          </a:xfrm>
          <a:custGeom>
            <a:avLst/>
            <a:gdLst>
              <a:gd name="connsiteX0" fmla="*/ 1233859 w 4989579"/>
              <a:gd name="connsiteY0" fmla="*/ 0 h 6293100"/>
              <a:gd name="connsiteX1" fmla="*/ 3500988 w 4989579"/>
              <a:gd name="connsiteY1" fmla="*/ 0 h 6293100"/>
              <a:gd name="connsiteX2" fmla="*/ 3599781 w 4989579"/>
              <a:gd name="connsiteY2" fmla="*/ 42747 h 6293100"/>
              <a:gd name="connsiteX3" fmla="*/ 4909971 w 4989579"/>
              <a:gd name="connsiteY3" fmla="*/ 1568910 h 6293100"/>
              <a:gd name="connsiteX4" fmla="*/ 4656072 w 4989579"/>
              <a:gd name="connsiteY4" fmla="*/ 3907793 h 6293100"/>
              <a:gd name="connsiteX5" fmla="*/ 2823667 w 4989579"/>
              <a:gd name="connsiteY5" fmla="*/ 6053170 h 6293100"/>
              <a:gd name="connsiteX6" fmla="*/ 470512 w 4989579"/>
              <a:gd name="connsiteY6" fmla="*/ 5574682 h 6293100"/>
              <a:gd name="connsiteX7" fmla="*/ 437505 w 4989579"/>
              <a:gd name="connsiteY7" fmla="*/ 4621877 h 6293100"/>
              <a:gd name="connsiteX8" fmla="*/ 217757 w 4989579"/>
              <a:gd name="connsiteY8" fmla="*/ 2973649 h 6293100"/>
              <a:gd name="connsiteX9" fmla="*/ 405423 w 4989579"/>
              <a:gd name="connsiteY9" fmla="*/ 689615 h 6293100"/>
              <a:gd name="connsiteX10" fmla="*/ 1161057 w 4989579"/>
              <a:gd name="connsiteY10" fmla="*/ 35224 h 6293100"/>
              <a:gd name="connsiteX11" fmla="*/ 1233859 w 4989579"/>
              <a:gd name="connsiteY11" fmla="*/ 0 h 6293100"/>
              <a:gd name="connsiteX0-1" fmla="*/ 3500988 w 4989579"/>
              <a:gd name="connsiteY0-2" fmla="*/ 0 h 6293100"/>
              <a:gd name="connsiteX1-3" fmla="*/ 3599781 w 4989579"/>
              <a:gd name="connsiteY1-4" fmla="*/ 42747 h 6293100"/>
              <a:gd name="connsiteX2-5" fmla="*/ 4909971 w 4989579"/>
              <a:gd name="connsiteY2-6" fmla="*/ 1568910 h 6293100"/>
              <a:gd name="connsiteX3-7" fmla="*/ 4656072 w 4989579"/>
              <a:gd name="connsiteY3-8" fmla="*/ 3907793 h 6293100"/>
              <a:gd name="connsiteX4-9" fmla="*/ 2823667 w 4989579"/>
              <a:gd name="connsiteY4-10" fmla="*/ 6053170 h 6293100"/>
              <a:gd name="connsiteX5-11" fmla="*/ 470512 w 4989579"/>
              <a:gd name="connsiteY5-12" fmla="*/ 5574682 h 6293100"/>
              <a:gd name="connsiteX6-13" fmla="*/ 437505 w 4989579"/>
              <a:gd name="connsiteY6-14" fmla="*/ 4621877 h 6293100"/>
              <a:gd name="connsiteX7-15" fmla="*/ 217757 w 4989579"/>
              <a:gd name="connsiteY7-16" fmla="*/ 2973649 h 6293100"/>
              <a:gd name="connsiteX8-17" fmla="*/ 405423 w 4989579"/>
              <a:gd name="connsiteY8-18" fmla="*/ 689615 h 6293100"/>
              <a:gd name="connsiteX9-19" fmla="*/ 1161057 w 4989579"/>
              <a:gd name="connsiteY9-20" fmla="*/ 35224 h 6293100"/>
              <a:gd name="connsiteX10-21" fmla="*/ 1233859 w 4989579"/>
              <a:gd name="connsiteY10-22" fmla="*/ 0 h 6293100"/>
              <a:gd name="connsiteX11-23" fmla="*/ 3592428 w 4989579"/>
              <a:gd name="connsiteY11-24" fmla="*/ 91440 h 6293100"/>
              <a:gd name="connsiteX0-25" fmla="*/ 3500988 w 4989579"/>
              <a:gd name="connsiteY0-26" fmla="*/ 0 h 6293100"/>
              <a:gd name="connsiteX1-27" fmla="*/ 3599781 w 4989579"/>
              <a:gd name="connsiteY1-28" fmla="*/ 42747 h 6293100"/>
              <a:gd name="connsiteX2-29" fmla="*/ 4909971 w 4989579"/>
              <a:gd name="connsiteY2-30" fmla="*/ 1568910 h 6293100"/>
              <a:gd name="connsiteX3-31" fmla="*/ 4656072 w 4989579"/>
              <a:gd name="connsiteY3-32" fmla="*/ 3907793 h 6293100"/>
              <a:gd name="connsiteX4-33" fmla="*/ 2823667 w 4989579"/>
              <a:gd name="connsiteY4-34" fmla="*/ 6053170 h 6293100"/>
              <a:gd name="connsiteX5-35" fmla="*/ 470512 w 4989579"/>
              <a:gd name="connsiteY5-36" fmla="*/ 5574682 h 6293100"/>
              <a:gd name="connsiteX6-37" fmla="*/ 437505 w 4989579"/>
              <a:gd name="connsiteY6-38" fmla="*/ 4621877 h 6293100"/>
              <a:gd name="connsiteX7-39" fmla="*/ 217757 w 4989579"/>
              <a:gd name="connsiteY7-40" fmla="*/ 2973649 h 6293100"/>
              <a:gd name="connsiteX8-41" fmla="*/ 405423 w 4989579"/>
              <a:gd name="connsiteY8-42" fmla="*/ 689615 h 6293100"/>
              <a:gd name="connsiteX9-43" fmla="*/ 1161057 w 4989579"/>
              <a:gd name="connsiteY9-44" fmla="*/ 35224 h 6293100"/>
              <a:gd name="connsiteX10-45" fmla="*/ 1233859 w 4989579"/>
              <a:gd name="connsiteY10-46" fmla="*/ 0 h 6293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89579" h="6293100">
                <a:moveTo>
                  <a:pt x="3500988" y="0"/>
                </a:moveTo>
                <a:lnTo>
                  <a:pt x="3599781" y="42747"/>
                </a:lnTo>
                <a:cubicBezTo>
                  <a:pt x="4226383" y="341442"/>
                  <a:pt x="4733202" y="865487"/>
                  <a:pt x="4909971" y="1568910"/>
                </a:cubicBezTo>
                <a:cubicBezTo>
                  <a:pt x="5101068" y="2330304"/>
                  <a:pt x="4921091" y="3186725"/>
                  <a:pt x="4656072" y="3907793"/>
                </a:cubicBezTo>
                <a:cubicBezTo>
                  <a:pt x="4547737" y="4202477"/>
                  <a:pt x="4084222" y="5394722"/>
                  <a:pt x="2823667" y="6053170"/>
                </a:cubicBezTo>
                <a:cubicBezTo>
                  <a:pt x="2100633" y="6430826"/>
                  <a:pt x="867552" y="6426080"/>
                  <a:pt x="470512" y="5574682"/>
                </a:cubicBezTo>
                <a:cubicBezTo>
                  <a:pt x="319578" y="5250970"/>
                  <a:pt x="413386" y="4957745"/>
                  <a:pt x="437505" y="4621877"/>
                </a:cubicBezTo>
                <a:cubicBezTo>
                  <a:pt x="477616" y="4060704"/>
                  <a:pt x="460438" y="3490259"/>
                  <a:pt x="217757" y="2973649"/>
                </a:cubicBezTo>
                <a:cubicBezTo>
                  <a:pt x="-121741" y="2250987"/>
                  <a:pt x="-68041" y="1349287"/>
                  <a:pt x="405423" y="689615"/>
                </a:cubicBezTo>
                <a:cubicBezTo>
                  <a:pt x="610734" y="403602"/>
                  <a:pt x="870313" y="187156"/>
                  <a:pt x="1161057" y="35224"/>
                </a:cubicBezTo>
                <a:lnTo>
                  <a:pt x="1233859"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3" name="任意多边形: 形状 12"/>
          <p:cNvSpPr/>
          <p:nvPr userDrawn="true">
            <p:custDataLst>
              <p:tags r:id="rId7"/>
            </p:custDataLst>
          </p:nvPr>
        </p:nvSpPr>
        <p:spPr>
          <a:xfrm>
            <a:off x="483791" y="1"/>
            <a:ext cx="5756839" cy="6790083"/>
          </a:xfrm>
          <a:custGeom>
            <a:avLst/>
            <a:gdLst>
              <a:gd name="connsiteX0" fmla="*/ 749548 w 5756839"/>
              <a:gd name="connsiteY0" fmla="*/ 0 h 6790083"/>
              <a:gd name="connsiteX1" fmla="*/ 4806554 w 5756839"/>
              <a:gd name="connsiteY1" fmla="*/ 0 h 6790083"/>
              <a:gd name="connsiteX2" fmla="*/ 4938848 w 5756839"/>
              <a:gd name="connsiteY2" fmla="*/ 115363 h 6790083"/>
              <a:gd name="connsiteX3" fmla="*/ 5664925 w 5756839"/>
              <a:gd name="connsiteY3" fmla="*/ 1341023 h 6790083"/>
              <a:gd name="connsiteX4" fmla="*/ 5372208 w 5756839"/>
              <a:gd name="connsiteY4" fmla="*/ 4038903 h 6790083"/>
              <a:gd name="connsiteX5" fmla="*/ 3258247 w 5756839"/>
              <a:gd name="connsiteY5" fmla="*/ 6513421 h 6790083"/>
              <a:gd name="connsiteX6" fmla="*/ 543208 w 5756839"/>
              <a:gd name="connsiteY6" fmla="*/ 5961258 h 6790083"/>
              <a:gd name="connsiteX7" fmla="*/ 505034 w 5756839"/>
              <a:gd name="connsiteY7" fmla="*/ 4862192 h 6790083"/>
              <a:gd name="connsiteX8" fmla="*/ 251336 w 5756839"/>
              <a:gd name="connsiteY8" fmla="*/ 2960937 h 6790083"/>
              <a:gd name="connsiteX9" fmla="*/ 467639 w 5756839"/>
              <a:gd name="connsiteY9" fmla="*/ 326320 h 6790083"/>
              <a:gd name="connsiteX10" fmla="*/ 685370 w 5756839"/>
              <a:gd name="connsiteY10" fmla="*/ 63069 h 6790083"/>
              <a:gd name="connsiteX11" fmla="*/ 749548 w 5756839"/>
              <a:gd name="connsiteY11" fmla="*/ 0 h 6790083"/>
              <a:gd name="connsiteX0-1" fmla="*/ 4806554 w 5756839"/>
              <a:gd name="connsiteY0-2" fmla="*/ 0 h 6790083"/>
              <a:gd name="connsiteX1-3" fmla="*/ 4938848 w 5756839"/>
              <a:gd name="connsiteY1-4" fmla="*/ 115363 h 6790083"/>
              <a:gd name="connsiteX2-5" fmla="*/ 5664925 w 5756839"/>
              <a:gd name="connsiteY2-6" fmla="*/ 1341023 h 6790083"/>
              <a:gd name="connsiteX3-7" fmla="*/ 5372208 w 5756839"/>
              <a:gd name="connsiteY3-8" fmla="*/ 4038903 h 6790083"/>
              <a:gd name="connsiteX4-9" fmla="*/ 3258247 w 5756839"/>
              <a:gd name="connsiteY4-10" fmla="*/ 6513421 h 6790083"/>
              <a:gd name="connsiteX5-11" fmla="*/ 543208 w 5756839"/>
              <a:gd name="connsiteY5-12" fmla="*/ 5961258 h 6790083"/>
              <a:gd name="connsiteX6-13" fmla="*/ 505034 w 5756839"/>
              <a:gd name="connsiteY6-14" fmla="*/ 4862192 h 6790083"/>
              <a:gd name="connsiteX7-15" fmla="*/ 251336 w 5756839"/>
              <a:gd name="connsiteY7-16" fmla="*/ 2960937 h 6790083"/>
              <a:gd name="connsiteX8-17" fmla="*/ 467639 w 5756839"/>
              <a:gd name="connsiteY8-18" fmla="*/ 326320 h 6790083"/>
              <a:gd name="connsiteX9-19" fmla="*/ 685370 w 5756839"/>
              <a:gd name="connsiteY9-20" fmla="*/ 63069 h 6790083"/>
              <a:gd name="connsiteX10-21" fmla="*/ 749548 w 5756839"/>
              <a:gd name="connsiteY10-22" fmla="*/ 0 h 6790083"/>
              <a:gd name="connsiteX11-23" fmla="*/ 4897994 w 5756839"/>
              <a:gd name="connsiteY11-24" fmla="*/ 91440 h 6790083"/>
              <a:gd name="connsiteX0-25" fmla="*/ 4806554 w 5756839"/>
              <a:gd name="connsiteY0-26" fmla="*/ 0 h 6790083"/>
              <a:gd name="connsiteX1-27" fmla="*/ 4938848 w 5756839"/>
              <a:gd name="connsiteY1-28" fmla="*/ 115363 h 6790083"/>
              <a:gd name="connsiteX2-29" fmla="*/ 5664925 w 5756839"/>
              <a:gd name="connsiteY2-30" fmla="*/ 1341023 h 6790083"/>
              <a:gd name="connsiteX3-31" fmla="*/ 5372208 w 5756839"/>
              <a:gd name="connsiteY3-32" fmla="*/ 4038903 h 6790083"/>
              <a:gd name="connsiteX4-33" fmla="*/ 3258247 w 5756839"/>
              <a:gd name="connsiteY4-34" fmla="*/ 6513421 h 6790083"/>
              <a:gd name="connsiteX5-35" fmla="*/ 543208 w 5756839"/>
              <a:gd name="connsiteY5-36" fmla="*/ 5961258 h 6790083"/>
              <a:gd name="connsiteX6-37" fmla="*/ 505034 w 5756839"/>
              <a:gd name="connsiteY6-38" fmla="*/ 4862192 h 6790083"/>
              <a:gd name="connsiteX7-39" fmla="*/ 251336 w 5756839"/>
              <a:gd name="connsiteY7-40" fmla="*/ 2960937 h 6790083"/>
              <a:gd name="connsiteX8-41" fmla="*/ 467639 w 5756839"/>
              <a:gd name="connsiteY8-42" fmla="*/ 326320 h 6790083"/>
              <a:gd name="connsiteX9-43" fmla="*/ 685370 w 5756839"/>
              <a:gd name="connsiteY9-44" fmla="*/ 63069 h 6790083"/>
              <a:gd name="connsiteX10-45" fmla="*/ 749548 w 5756839"/>
              <a:gd name="connsiteY10-46" fmla="*/ 0 h 67900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756839" h="6790083">
                <a:moveTo>
                  <a:pt x="4806554" y="0"/>
                </a:moveTo>
                <a:lnTo>
                  <a:pt x="4938848" y="115363"/>
                </a:lnTo>
                <a:cubicBezTo>
                  <a:pt x="5283021" y="441800"/>
                  <a:pt x="5542514" y="854173"/>
                  <a:pt x="5664925" y="1341023"/>
                </a:cubicBezTo>
                <a:cubicBezTo>
                  <a:pt x="5885479" y="2219309"/>
                  <a:pt x="5677910" y="3207175"/>
                  <a:pt x="5372208" y="4038903"/>
                </a:cubicBezTo>
                <a:cubicBezTo>
                  <a:pt x="5247245" y="4378810"/>
                  <a:pt x="4712571" y="5754023"/>
                  <a:pt x="3258247" y="6513421"/>
                </a:cubicBezTo>
                <a:cubicBezTo>
                  <a:pt x="2424072" y="6948979"/>
                  <a:pt x="1001382" y="6943384"/>
                  <a:pt x="543208" y="5961258"/>
                </a:cubicBezTo>
                <a:cubicBezTo>
                  <a:pt x="369034" y="5587841"/>
                  <a:pt x="477239" y="5249615"/>
                  <a:pt x="505034" y="4862192"/>
                </a:cubicBezTo>
                <a:cubicBezTo>
                  <a:pt x="551258" y="4214882"/>
                  <a:pt x="531383" y="3556871"/>
                  <a:pt x="251336" y="2960937"/>
                </a:cubicBezTo>
                <a:cubicBezTo>
                  <a:pt x="-140434" y="2127313"/>
                  <a:pt x="-78566" y="1087207"/>
                  <a:pt x="467639" y="326320"/>
                </a:cubicBezTo>
                <a:cubicBezTo>
                  <a:pt x="535312" y="232064"/>
                  <a:pt x="608096" y="144359"/>
                  <a:pt x="685370" y="63069"/>
                </a:cubicBezTo>
                <a:lnTo>
                  <a:pt x="749548" y="0"/>
                </a:lnTo>
              </a:path>
            </a:pathLst>
          </a:custGeom>
          <a:noFill/>
          <a:ln w="6350"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4" name="任意多边形: 形状 13"/>
          <p:cNvSpPr/>
          <p:nvPr userDrawn="true">
            <p:custDataLst>
              <p:tags r:id="rId8"/>
            </p:custDataLst>
          </p:nvPr>
        </p:nvSpPr>
        <p:spPr>
          <a:xfrm>
            <a:off x="102432" y="0"/>
            <a:ext cx="968352" cy="6858000"/>
          </a:xfrm>
          <a:custGeom>
            <a:avLst/>
            <a:gdLst>
              <a:gd name="connsiteX0" fmla="*/ 0 w 1070784"/>
              <a:gd name="connsiteY0" fmla="*/ 0 h 6858000"/>
              <a:gd name="connsiteX1" fmla="*/ 587912 w 1070784"/>
              <a:gd name="connsiteY1" fmla="*/ 0 h 6858000"/>
              <a:gd name="connsiteX2" fmla="*/ 528232 w 1070784"/>
              <a:gd name="connsiteY2" fmla="*/ 89959 h 6858000"/>
              <a:gd name="connsiteX3" fmla="*/ 390884 w 1070784"/>
              <a:gd name="connsiteY3" fmla="*/ 2947092 h 6858000"/>
              <a:gd name="connsiteX4" fmla="*/ 682013 w 1070784"/>
              <a:gd name="connsiteY4" fmla="*/ 5129712 h 6858000"/>
              <a:gd name="connsiteX5" fmla="*/ 725782 w 1070784"/>
              <a:gd name="connsiteY5" fmla="*/ 6391433 h 6858000"/>
              <a:gd name="connsiteX6" fmla="*/ 971406 w 1070784"/>
              <a:gd name="connsiteY6" fmla="*/ 6762878 h 6858000"/>
              <a:gd name="connsiteX7" fmla="*/ 1070784 w 1070784"/>
              <a:gd name="connsiteY7" fmla="*/ 6858000 h 6858000"/>
              <a:gd name="connsiteX8" fmla="*/ 0 w 1070784"/>
              <a:gd name="connsiteY8" fmla="*/ 6858000 h 6858000"/>
              <a:gd name="connsiteX9" fmla="*/ 0 w 1070784"/>
              <a:gd name="connsiteY9" fmla="*/ 0 h 6858000"/>
              <a:gd name="connsiteX0-1" fmla="*/ 587912 w 1070784"/>
              <a:gd name="connsiteY0-2" fmla="*/ 0 h 6858000"/>
              <a:gd name="connsiteX1-3" fmla="*/ 528232 w 1070784"/>
              <a:gd name="connsiteY1-4" fmla="*/ 89959 h 6858000"/>
              <a:gd name="connsiteX2-5" fmla="*/ 390884 w 1070784"/>
              <a:gd name="connsiteY2-6" fmla="*/ 2947092 h 6858000"/>
              <a:gd name="connsiteX3-7" fmla="*/ 682013 w 1070784"/>
              <a:gd name="connsiteY3-8" fmla="*/ 5129712 h 6858000"/>
              <a:gd name="connsiteX4-9" fmla="*/ 725782 w 1070784"/>
              <a:gd name="connsiteY4-10" fmla="*/ 6391433 h 6858000"/>
              <a:gd name="connsiteX5-11" fmla="*/ 971406 w 1070784"/>
              <a:gd name="connsiteY5-12" fmla="*/ 6762878 h 6858000"/>
              <a:gd name="connsiteX6-13" fmla="*/ 1070784 w 1070784"/>
              <a:gd name="connsiteY6-14" fmla="*/ 6858000 h 6858000"/>
              <a:gd name="connsiteX7-15" fmla="*/ 0 w 1070784"/>
              <a:gd name="connsiteY7-16" fmla="*/ 6858000 h 6858000"/>
              <a:gd name="connsiteX8-17" fmla="*/ 0 w 1070784"/>
              <a:gd name="connsiteY8-18" fmla="*/ 0 h 6858000"/>
              <a:gd name="connsiteX9-19" fmla="*/ 679352 w 1070784"/>
              <a:gd name="connsiteY9-20" fmla="*/ 91440 h 6858000"/>
              <a:gd name="connsiteX0-21" fmla="*/ 587912 w 1070784"/>
              <a:gd name="connsiteY0-22" fmla="*/ 0 h 6858000"/>
              <a:gd name="connsiteX1-23" fmla="*/ 528232 w 1070784"/>
              <a:gd name="connsiteY1-24" fmla="*/ 89959 h 6858000"/>
              <a:gd name="connsiteX2-25" fmla="*/ 390884 w 1070784"/>
              <a:gd name="connsiteY2-26" fmla="*/ 2947092 h 6858000"/>
              <a:gd name="connsiteX3-27" fmla="*/ 682013 w 1070784"/>
              <a:gd name="connsiteY3-28" fmla="*/ 5129712 h 6858000"/>
              <a:gd name="connsiteX4-29" fmla="*/ 725782 w 1070784"/>
              <a:gd name="connsiteY4-30" fmla="*/ 6391433 h 6858000"/>
              <a:gd name="connsiteX5-31" fmla="*/ 971406 w 1070784"/>
              <a:gd name="connsiteY5-32" fmla="*/ 6762878 h 6858000"/>
              <a:gd name="connsiteX6-33" fmla="*/ 1070784 w 1070784"/>
              <a:gd name="connsiteY6-34" fmla="*/ 6858000 h 6858000"/>
              <a:gd name="connsiteX7-35" fmla="*/ 0 w 1070784"/>
              <a:gd name="connsiteY7-36" fmla="*/ 6858000 h 6858000"/>
              <a:gd name="connsiteX8-37" fmla="*/ 0 w 1070784"/>
              <a:gd name="connsiteY8-38" fmla="*/ 0 h 6858000"/>
              <a:gd name="connsiteX0-39" fmla="*/ 587912 w 1070784"/>
              <a:gd name="connsiteY0-40" fmla="*/ 0 h 6858000"/>
              <a:gd name="connsiteX1-41" fmla="*/ 528232 w 1070784"/>
              <a:gd name="connsiteY1-42" fmla="*/ 89959 h 6858000"/>
              <a:gd name="connsiteX2-43" fmla="*/ 390884 w 1070784"/>
              <a:gd name="connsiteY2-44" fmla="*/ 2947092 h 6858000"/>
              <a:gd name="connsiteX3-45" fmla="*/ 682013 w 1070784"/>
              <a:gd name="connsiteY3-46" fmla="*/ 5129712 h 6858000"/>
              <a:gd name="connsiteX4-47" fmla="*/ 725782 w 1070784"/>
              <a:gd name="connsiteY4-48" fmla="*/ 6391433 h 6858000"/>
              <a:gd name="connsiteX5-49" fmla="*/ 971406 w 1070784"/>
              <a:gd name="connsiteY5-50" fmla="*/ 6762878 h 6858000"/>
              <a:gd name="connsiteX6-51" fmla="*/ 1070784 w 1070784"/>
              <a:gd name="connsiteY6-52" fmla="*/ 6858000 h 6858000"/>
              <a:gd name="connsiteX7-53" fmla="*/ 0 w 1070784"/>
              <a:gd name="connsiteY7-54" fmla="*/ 6858000 h 6858000"/>
              <a:gd name="connsiteX0-55" fmla="*/ 485480 w 968352"/>
              <a:gd name="connsiteY0-56" fmla="*/ 0 h 6858000"/>
              <a:gd name="connsiteX1-57" fmla="*/ 425800 w 968352"/>
              <a:gd name="connsiteY1-58" fmla="*/ 89959 h 6858000"/>
              <a:gd name="connsiteX2-59" fmla="*/ 288452 w 968352"/>
              <a:gd name="connsiteY2-60" fmla="*/ 2947092 h 6858000"/>
              <a:gd name="connsiteX3-61" fmla="*/ 579581 w 968352"/>
              <a:gd name="connsiteY3-62" fmla="*/ 5129712 h 6858000"/>
              <a:gd name="connsiteX4-63" fmla="*/ 623350 w 968352"/>
              <a:gd name="connsiteY4-64" fmla="*/ 6391433 h 6858000"/>
              <a:gd name="connsiteX5-65" fmla="*/ 868974 w 968352"/>
              <a:gd name="connsiteY5-66" fmla="*/ 6762878 h 6858000"/>
              <a:gd name="connsiteX6-67" fmla="*/ 968352 w 968352"/>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68352" h="6858000">
                <a:moveTo>
                  <a:pt x="485480" y="0"/>
                </a:moveTo>
                <a:lnTo>
                  <a:pt x="425800" y="89959"/>
                </a:lnTo>
                <a:cubicBezTo>
                  <a:pt x="-96999" y="944403"/>
                  <a:pt x="-133110" y="2049924"/>
                  <a:pt x="288452" y="2947092"/>
                </a:cubicBezTo>
                <a:cubicBezTo>
                  <a:pt x="609884" y="3631210"/>
                  <a:pt x="632670" y="4386601"/>
                  <a:pt x="579581" y="5129712"/>
                </a:cubicBezTo>
                <a:cubicBezTo>
                  <a:pt x="547658" y="5574473"/>
                  <a:pt x="423439" y="5962760"/>
                  <a:pt x="623350" y="6391433"/>
                </a:cubicBezTo>
                <a:cubicBezTo>
                  <a:pt x="689085" y="6532365"/>
                  <a:pt x="772121" y="6655780"/>
                  <a:pt x="868974" y="6762878"/>
                </a:cubicBezTo>
                <a:lnTo>
                  <a:pt x="968352" y="6858000"/>
                </a:lnTo>
              </a:path>
            </a:pathLst>
          </a:custGeom>
          <a:noFill/>
          <a:ln w="3175"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5" name="任意多边形: 形状 14"/>
          <p:cNvSpPr/>
          <p:nvPr userDrawn="true">
            <p:custDataLst>
              <p:tags r:id="rId9"/>
            </p:custDataLst>
          </p:nvPr>
        </p:nvSpPr>
        <p:spPr>
          <a:xfrm>
            <a:off x="4135867" y="0"/>
            <a:ext cx="2574673" cy="6858000"/>
          </a:xfrm>
          <a:custGeom>
            <a:avLst/>
            <a:gdLst>
              <a:gd name="connsiteX0" fmla="*/ 1925565 w 8040933"/>
              <a:gd name="connsiteY0" fmla="*/ 0 h 6858000"/>
              <a:gd name="connsiteX1" fmla="*/ 2176157 w 8040933"/>
              <a:gd name="connsiteY1" fmla="*/ 0 h 6858000"/>
              <a:gd name="connsiteX2" fmla="*/ 8040933 w 8040933"/>
              <a:gd name="connsiteY2" fmla="*/ 0 h 6858000"/>
              <a:gd name="connsiteX3" fmla="*/ 8040933 w 8040933"/>
              <a:gd name="connsiteY3" fmla="*/ 6858000 h 6858000"/>
              <a:gd name="connsiteX4" fmla="*/ 2176157 w 8040933"/>
              <a:gd name="connsiteY4" fmla="*/ 6858000 h 6858000"/>
              <a:gd name="connsiteX5" fmla="*/ 0 w 8040933"/>
              <a:gd name="connsiteY5" fmla="*/ 6858000 h 6858000"/>
              <a:gd name="connsiteX6" fmla="*/ 7199 w 8040933"/>
              <a:gd name="connsiteY6" fmla="*/ 6853900 h 6858000"/>
              <a:gd name="connsiteX7" fmla="*/ 2133081 w 8040933"/>
              <a:gd name="connsiteY7" fmla="*/ 4184364 h 6858000"/>
              <a:gd name="connsiteX8" fmla="*/ 2176157 w 8040933"/>
              <a:gd name="connsiteY8" fmla="*/ 4058869 h 6858000"/>
              <a:gd name="connsiteX9" fmla="*/ 2258665 w 8040933"/>
              <a:gd name="connsiteY9" fmla="*/ 3818495 h 6858000"/>
              <a:gd name="connsiteX10" fmla="*/ 2469202 w 8040933"/>
              <a:gd name="connsiteY10" fmla="*/ 1087197 h 6858000"/>
              <a:gd name="connsiteX11" fmla="*/ 2278487 w 8040933"/>
              <a:gd name="connsiteY11" fmla="*/ 557290 h 6858000"/>
              <a:gd name="connsiteX12" fmla="*/ 2176157 w 8040933"/>
              <a:gd name="connsiteY12" fmla="*/ 367037 h 6858000"/>
              <a:gd name="connsiteX13" fmla="*/ 2147967 w 8040933"/>
              <a:gd name="connsiteY13" fmla="*/ 314626 h 6858000"/>
              <a:gd name="connsiteX14" fmla="*/ 1996234 w 8040933"/>
              <a:gd name="connsiteY14" fmla="*/ 87309 h 6858000"/>
              <a:gd name="connsiteX15" fmla="*/ 1925565 w 8040933"/>
              <a:gd name="connsiteY15" fmla="*/ 0 h 6858000"/>
              <a:gd name="connsiteX0-1" fmla="*/ 2176157 w 8040933"/>
              <a:gd name="connsiteY0-2" fmla="*/ 0 h 6858000"/>
              <a:gd name="connsiteX1-3" fmla="*/ 8040933 w 8040933"/>
              <a:gd name="connsiteY1-4" fmla="*/ 0 h 6858000"/>
              <a:gd name="connsiteX2-5" fmla="*/ 8040933 w 8040933"/>
              <a:gd name="connsiteY2-6" fmla="*/ 6858000 h 6858000"/>
              <a:gd name="connsiteX3-7" fmla="*/ 2176157 w 8040933"/>
              <a:gd name="connsiteY3-8" fmla="*/ 6858000 h 6858000"/>
              <a:gd name="connsiteX4-9" fmla="*/ 0 w 8040933"/>
              <a:gd name="connsiteY4-10" fmla="*/ 6858000 h 6858000"/>
              <a:gd name="connsiteX5-11" fmla="*/ 7199 w 8040933"/>
              <a:gd name="connsiteY5-12" fmla="*/ 6853900 h 6858000"/>
              <a:gd name="connsiteX6-13" fmla="*/ 2133081 w 8040933"/>
              <a:gd name="connsiteY6-14" fmla="*/ 4184364 h 6858000"/>
              <a:gd name="connsiteX7-15" fmla="*/ 2176157 w 8040933"/>
              <a:gd name="connsiteY7-16" fmla="*/ 4058869 h 6858000"/>
              <a:gd name="connsiteX8-17" fmla="*/ 2258665 w 8040933"/>
              <a:gd name="connsiteY8-18" fmla="*/ 3818495 h 6858000"/>
              <a:gd name="connsiteX9-19" fmla="*/ 2469202 w 8040933"/>
              <a:gd name="connsiteY9-20" fmla="*/ 1087197 h 6858000"/>
              <a:gd name="connsiteX10-21" fmla="*/ 2278487 w 8040933"/>
              <a:gd name="connsiteY10-22" fmla="*/ 557290 h 6858000"/>
              <a:gd name="connsiteX11-23" fmla="*/ 2176157 w 8040933"/>
              <a:gd name="connsiteY11-24" fmla="*/ 367037 h 6858000"/>
              <a:gd name="connsiteX12-25" fmla="*/ 2147967 w 8040933"/>
              <a:gd name="connsiteY12-26" fmla="*/ 314626 h 6858000"/>
              <a:gd name="connsiteX13-27" fmla="*/ 1996234 w 8040933"/>
              <a:gd name="connsiteY13-28" fmla="*/ 87309 h 6858000"/>
              <a:gd name="connsiteX14-29" fmla="*/ 1925565 w 8040933"/>
              <a:gd name="connsiteY14-30" fmla="*/ 0 h 6858000"/>
              <a:gd name="connsiteX15-31" fmla="*/ 2267597 w 8040933"/>
              <a:gd name="connsiteY15-32" fmla="*/ 91440 h 6858000"/>
              <a:gd name="connsiteX0-33" fmla="*/ 2176157 w 8040933"/>
              <a:gd name="connsiteY0-34" fmla="*/ 0 h 6858000"/>
              <a:gd name="connsiteX1-35" fmla="*/ 8040933 w 8040933"/>
              <a:gd name="connsiteY1-36" fmla="*/ 0 h 6858000"/>
              <a:gd name="connsiteX2-37" fmla="*/ 8040933 w 8040933"/>
              <a:gd name="connsiteY2-38" fmla="*/ 6858000 h 6858000"/>
              <a:gd name="connsiteX3-39" fmla="*/ 2176157 w 8040933"/>
              <a:gd name="connsiteY3-40" fmla="*/ 6858000 h 6858000"/>
              <a:gd name="connsiteX4-41" fmla="*/ 0 w 8040933"/>
              <a:gd name="connsiteY4-42" fmla="*/ 6858000 h 6858000"/>
              <a:gd name="connsiteX5-43" fmla="*/ 7199 w 8040933"/>
              <a:gd name="connsiteY5-44" fmla="*/ 6853900 h 6858000"/>
              <a:gd name="connsiteX6-45" fmla="*/ 2133081 w 8040933"/>
              <a:gd name="connsiteY6-46" fmla="*/ 4184364 h 6858000"/>
              <a:gd name="connsiteX7-47" fmla="*/ 2176157 w 8040933"/>
              <a:gd name="connsiteY7-48" fmla="*/ 4058869 h 6858000"/>
              <a:gd name="connsiteX8-49" fmla="*/ 2258665 w 8040933"/>
              <a:gd name="connsiteY8-50" fmla="*/ 3818495 h 6858000"/>
              <a:gd name="connsiteX9-51" fmla="*/ 2469202 w 8040933"/>
              <a:gd name="connsiteY9-52" fmla="*/ 1087197 h 6858000"/>
              <a:gd name="connsiteX10-53" fmla="*/ 2278487 w 8040933"/>
              <a:gd name="connsiteY10-54" fmla="*/ 557290 h 6858000"/>
              <a:gd name="connsiteX11-55" fmla="*/ 2176157 w 8040933"/>
              <a:gd name="connsiteY11-56" fmla="*/ 367037 h 6858000"/>
              <a:gd name="connsiteX12-57" fmla="*/ 2147967 w 8040933"/>
              <a:gd name="connsiteY12-58" fmla="*/ 314626 h 6858000"/>
              <a:gd name="connsiteX13-59" fmla="*/ 1996234 w 8040933"/>
              <a:gd name="connsiteY13-60" fmla="*/ 87309 h 6858000"/>
              <a:gd name="connsiteX14-61" fmla="*/ 1925565 w 8040933"/>
              <a:gd name="connsiteY14-62" fmla="*/ 0 h 6858000"/>
              <a:gd name="connsiteX0-63" fmla="*/ 2176157 w 8040933"/>
              <a:gd name="connsiteY0-64" fmla="*/ 0 h 6858000"/>
              <a:gd name="connsiteX1-65" fmla="*/ 8040933 w 8040933"/>
              <a:gd name="connsiteY1-66" fmla="*/ 6858000 h 6858000"/>
              <a:gd name="connsiteX2-67" fmla="*/ 2176157 w 8040933"/>
              <a:gd name="connsiteY2-68" fmla="*/ 6858000 h 6858000"/>
              <a:gd name="connsiteX3-69" fmla="*/ 0 w 8040933"/>
              <a:gd name="connsiteY3-70" fmla="*/ 6858000 h 6858000"/>
              <a:gd name="connsiteX4-71" fmla="*/ 7199 w 8040933"/>
              <a:gd name="connsiteY4-72" fmla="*/ 6853900 h 6858000"/>
              <a:gd name="connsiteX5-73" fmla="*/ 2133081 w 8040933"/>
              <a:gd name="connsiteY5-74" fmla="*/ 4184364 h 6858000"/>
              <a:gd name="connsiteX6-75" fmla="*/ 2176157 w 8040933"/>
              <a:gd name="connsiteY6-76" fmla="*/ 4058869 h 6858000"/>
              <a:gd name="connsiteX7-77" fmla="*/ 2258665 w 8040933"/>
              <a:gd name="connsiteY7-78" fmla="*/ 3818495 h 6858000"/>
              <a:gd name="connsiteX8-79" fmla="*/ 2469202 w 8040933"/>
              <a:gd name="connsiteY8-80" fmla="*/ 1087197 h 6858000"/>
              <a:gd name="connsiteX9-81" fmla="*/ 2278487 w 8040933"/>
              <a:gd name="connsiteY9-82" fmla="*/ 557290 h 6858000"/>
              <a:gd name="connsiteX10-83" fmla="*/ 2176157 w 8040933"/>
              <a:gd name="connsiteY10-84" fmla="*/ 367037 h 6858000"/>
              <a:gd name="connsiteX11-85" fmla="*/ 2147967 w 8040933"/>
              <a:gd name="connsiteY11-86" fmla="*/ 314626 h 6858000"/>
              <a:gd name="connsiteX12-87" fmla="*/ 1996234 w 8040933"/>
              <a:gd name="connsiteY12-88" fmla="*/ 87309 h 6858000"/>
              <a:gd name="connsiteX13-89" fmla="*/ 1925565 w 8040933"/>
              <a:gd name="connsiteY13-90" fmla="*/ 0 h 6858000"/>
              <a:gd name="connsiteX0-91" fmla="*/ 8040933 w 8040933"/>
              <a:gd name="connsiteY0-92" fmla="*/ 6858000 h 6858000"/>
              <a:gd name="connsiteX1-93" fmla="*/ 2176157 w 8040933"/>
              <a:gd name="connsiteY1-94" fmla="*/ 6858000 h 6858000"/>
              <a:gd name="connsiteX2-95" fmla="*/ 0 w 8040933"/>
              <a:gd name="connsiteY2-96" fmla="*/ 6858000 h 6858000"/>
              <a:gd name="connsiteX3-97" fmla="*/ 7199 w 8040933"/>
              <a:gd name="connsiteY3-98" fmla="*/ 6853900 h 6858000"/>
              <a:gd name="connsiteX4-99" fmla="*/ 2133081 w 8040933"/>
              <a:gd name="connsiteY4-100" fmla="*/ 4184364 h 6858000"/>
              <a:gd name="connsiteX5-101" fmla="*/ 2176157 w 8040933"/>
              <a:gd name="connsiteY5-102" fmla="*/ 4058869 h 6858000"/>
              <a:gd name="connsiteX6-103" fmla="*/ 2258665 w 8040933"/>
              <a:gd name="connsiteY6-104" fmla="*/ 3818495 h 6858000"/>
              <a:gd name="connsiteX7-105" fmla="*/ 2469202 w 8040933"/>
              <a:gd name="connsiteY7-106" fmla="*/ 1087197 h 6858000"/>
              <a:gd name="connsiteX8-107" fmla="*/ 2278487 w 8040933"/>
              <a:gd name="connsiteY8-108" fmla="*/ 557290 h 6858000"/>
              <a:gd name="connsiteX9-109" fmla="*/ 2176157 w 8040933"/>
              <a:gd name="connsiteY9-110" fmla="*/ 367037 h 6858000"/>
              <a:gd name="connsiteX10-111" fmla="*/ 2147967 w 8040933"/>
              <a:gd name="connsiteY10-112" fmla="*/ 314626 h 6858000"/>
              <a:gd name="connsiteX11-113" fmla="*/ 1996234 w 8040933"/>
              <a:gd name="connsiteY11-114" fmla="*/ 87309 h 6858000"/>
              <a:gd name="connsiteX12-115" fmla="*/ 1925565 w 8040933"/>
              <a:gd name="connsiteY12-116" fmla="*/ 0 h 6858000"/>
              <a:gd name="connsiteX0-117" fmla="*/ 2176157 w 2574673"/>
              <a:gd name="connsiteY0-118" fmla="*/ 6858000 h 6858000"/>
              <a:gd name="connsiteX1-119" fmla="*/ 0 w 2574673"/>
              <a:gd name="connsiteY1-120" fmla="*/ 6858000 h 6858000"/>
              <a:gd name="connsiteX2-121" fmla="*/ 7199 w 2574673"/>
              <a:gd name="connsiteY2-122" fmla="*/ 6853900 h 6858000"/>
              <a:gd name="connsiteX3-123" fmla="*/ 2133081 w 2574673"/>
              <a:gd name="connsiteY3-124" fmla="*/ 4184364 h 6858000"/>
              <a:gd name="connsiteX4-125" fmla="*/ 2176157 w 2574673"/>
              <a:gd name="connsiteY4-126" fmla="*/ 4058869 h 6858000"/>
              <a:gd name="connsiteX5-127" fmla="*/ 2258665 w 2574673"/>
              <a:gd name="connsiteY5-128" fmla="*/ 3818495 h 6858000"/>
              <a:gd name="connsiteX6-129" fmla="*/ 2469202 w 2574673"/>
              <a:gd name="connsiteY6-130" fmla="*/ 1087197 h 6858000"/>
              <a:gd name="connsiteX7-131" fmla="*/ 2278487 w 2574673"/>
              <a:gd name="connsiteY7-132" fmla="*/ 557290 h 6858000"/>
              <a:gd name="connsiteX8-133" fmla="*/ 2176157 w 2574673"/>
              <a:gd name="connsiteY8-134" fmla="*/ 367037 h 6858000"/>
              <a:gd name="connsiteX9-135" fmla="*/ 2147967 w 2574673"/>
              <a:gd name="connsiteY9-136" fmla="*/ 314626 h 6858000"/>
              <a:gd name="connsiteX10-137" fmla="*/ 1996234 w 2574673"/>
              <a:gd name="connsiteY10-138" fmla="*/ 87309 h 6858000"/>
              <a:gd name="connsiteX11-139" fmla="*/ 1925565 w 2574673"/>
              <a:gd name="connsiteY11-140" fmla="*/ 0 h 6858000"/>
              <a:gd name="connsiteX0-141" fmla="*/ 0 w 2574673"/>
              <a:gd name="connsiteY0-142" fmla="*/ 6858000 h 6858000"/>
              <a:gd name="connsiteX1-143" fmla="*/ 7199 w 2574673"/>
              <a:gd name="connsiteY1-144" fmla="*/ 6853900 h 6858000"/>
              <a:gd name="connsiteX2-145" fmla="*/ 2133081 w 2574673"/>
              <a:gd name="connsiteY2-146" fmla="*/ 4184364 h 6858000"/>
              <a:gd name="connsiteX3-147" fmla="*/ 2176157 w 2574673"/>
              <a:gd name="connsiteY3-148" fmla="*/ 4058869 h 6858000"/>
              <a:gd name="connsiteX4-149" fmla="*/ 2258665 w 2574673"/>
              <a:gd name="connsiteY4-150" fmla="*/ 3818495 h 6858000"/>
              <a:gd name="connsiteX5-151" fmla="*/ 2469202 w 2574673"/>
              <a:gd name="connsiteY5-152" fmla="*/ 1087197 h 6858000"/>
              <a:gd name="connsiteX6-153" fmla="*/ 2278487 w 2574673"/>
              <a:gd name="connsiteY6-154" fmla="*/ 557290 h 6858000"/>
              <a:gd name="connsiteX7-155" fmla="*/ 2176157 w 2574673"/>
              <a:gd name="connsiteY7-156" fmla="*/ 367037 h 6858000"/>
              <a:gd name="connsiteX8-157" fmla="*/ 2147967 w 2574673"/>
              <a:gd name="connsiteY8-158" fmla="*/ 314626 h 6858000"/>
              <a:gd name="connsiteX9-159" fmla="*/ 1996234 w 2574673"/>
              <a:gd name="connsiteY9-160" fmla="*/ 87309 h 6858000"/>
              <a:gd name="connsiteX10-161" fmla="*/ 1925565 w 2574673"/>
              <a:gd name="connsiteY10-16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574673" h="6858000">
                <a:moveTo>
                  <a:pt x="0" y="6858000"/>
                </a:moveTo>
                <a:lnTo>
                  <a:pt x="7199" y="6853900"/>
                </a:lnTo>
                <a:cubicBezTo>
                  <a:pt x="1450713" y="5960641"/>
                  <a:pt x="1998589" y="4550193"/>
                  <a:pt x="2133081" y="4184364"/>
                </a:cubicBezTo>
                <a:lnTo>
                  <a:pt x="2176157" y="4058869"/>
                </a:lnTo>
                <a:lnTo>
                  <a:pt x="2258665" y="3818495"/>
                </a:lnTo>
                <a:cubicBezTo>
                  <a:pt x="2535922" y="2947978"/>
                  <a:pt x="2690690" y="1969424"/>
                  <a:pt x="2469202" y="1087197"/>
                </a:cubicBezTo>
                <a:cubicBezTo>
                  <a:pt x="2422372" y="900899"/>
                  <a:pt x="2358058" y="724101"/>
                  <a:pt x="2278487" y="557290"/>
                </a:cubicBezTo>
                <a:lnTo>
                  <a:pt x="2176157" y="367037"/>
                </a:lnTo>
                <a:lnTo>
                  <a:pt x="2147967" y="314626"/>
                </a:lnTo>
                <a:cubicBezTo>
                  <a:pt x="2100833" y="236276"/>
                  <a:pt x="2050162" y="160483"/>
                  <a:pt x="1996234" y="87309"/>
                </a:cubicBezTo>
                <a:lnTo>
                  <a:pt x="1925565" y="0"/>
                </a:lnTo>
              </a:path>
            </a:pathLst>
          </a:custGeom>
          <a:noFill/>
          <a:ln w="3175"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6" name="任意多边形: 形状 15"/>
          <p:cNvSpPr/>
          <p:nvPr userDrawn="true">
            <p:custDataLst>
              <p:tags r:id="rId10"/>
            </p:custDataLst>
          </p:nvPr>
        </p:nvSpPr>
        <p:spPr>
          <a:xfrm>
            <a:off x="1777420" y="1159224"/>
            <a:ext cx="2869605" cy="3757835"/>
          </a:xfrm>
          <a:custGeom>
            <a:avLst/>
            <a:gdLst>
              <a:gd name="connsiteX0" fmla="*/ 1272506 w 2869605"/>
              <a:gd name="connsiteY0" fmla="*/ 1637 h 3757835"/>
              <a:gd name="connsiteX1" fmla="*/ 2823798 w 2869605"/>
              <a:gd name="connsiteY1" fmla="*/ 1041405 h 3757835"/>
              <a:gd name="connsiteX2" fmla="*/ 2677854 w 2869605"/>
              <a:gd name="connsiteY2" fmla="*/ 2386316 h 3757835"/>
              <a:gd name="connsiteX3" fmla="*/ 1624077 w 2869605"/>
              <a:gd name="connsiteY3" fmla="*/ 3619903 h 3757835"/>
              <a:gd name="connsiteX4" fmla="*/ 270720 w 2869605"/>
              <a:gd name="connsiteY4" fmla="*/ 3344681 h 3757835"/>
              <a:gd name="connsiteX5" fmla="*/ 251706 w 2869605"/>
              <a:gd name="connsiteY5" fmla="*/ 2796792 h 3757835"/>
              <a:gd name="connsiteX6" fmla="*/ 125269 w 2869605"/>
              <a:gd name="connsiteY6" fmla="*/ 1849011 h 3757835"/>
              <a:gd name="connsiteX7" fmla="*/ 233124 w 2869605"/>
              <a:gd name="connsiteY7" fmla="*/ 535638 h 3757835"/>
              <a:gd name="connsiteX8" fmla="*/ 1272506 w 2869605"/>
              <a:gd name="connsiteY8" fmla="*/ 1637 h 375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9605" h="3757835">
                <a:moveTo>
                  <a:pt x="1272506" y="1637"/>
                </a:moveTo>
                <a:cubicBezTo>
                  <a:pt x="1942861" y="-28544"/>
                  <a:pt x="2652537" y="360155"/>
                  <a:pt x="2823798" y="1041405"/>
                </a:cubicBezTo>
                <a:cubicBezTo>
                  <a:pt x="2933727" y="1479233"/>
                  <a:pt x="2830247" y="1971692"/>
                  <a:pt x="2677854" y="2386316"/>
                </a:cubicBezTo>
                <a:cubicBezTo>
                  <a:pt x="2615559" y="2555763"/>
                  <a:pt x="2349023" y="3241320"/>
                  <a:pt x="1624077" y="3619903"/>
                </a:cubicBezTo>
                <a:cubicBezTo>
                  <a:pt x="1208260" y="3837041"/>
                  <a:pt x="499093" y="3834271"/>
                  <a:pt x="270720" y="3344681"/>
                </a:cubicBezTo>
                <a:cubicBezTo>
                  <a:pt x="183905" y="3158534"/>
                  <a:pt x="237846" y="2989924"/>
                  <a:pt x="251706" y="2796792"/>
                </a:cubicBezTo>
                <a:cubicBezTo>
                  <a:pt x="274755" y="2474104"/>
                  <a:pt x="264856" y="2146083"/>
                  <a:pt x="125269" y="1849011"/>
                </a:cubicBezTo>
                <a:cubicBezTo>
                  <a:pt x="-70006" y="1433450"/>
                  <a:pt x="-39152" y="914951"/>
                  <a:pt x="233124" y="535638"/>
                </a:cubicBezTo>
                <a:cubicBezTo>
                  <a:pt x="482236" y="188650"/>
                  <a:pt x="870293" y="19745"/>
                  <a:pt x="1272506" y="1637"/>
                </a:cubicBezTo>
                <a:close/>
              </a:path>
            </a:pathLst>
          </a:custGeom>
          <a:noFill/>
          <a:ln w="9525"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7" name="任意多边形: 形状 16"/>
          <p:cNvSpPr/>
          <p:nvPr userDrawn="true">
            <p:custDataLst>
              <p:tags r:id="rId11"/>
            </p:custDataLst>
          </p:nvPr>
        </p:nvSpPr>
        <p:spPr>
          <a:xfrm>
            <a:off x="0" y="2954471"/>
            <a:ext cx="360314" cy="3903529"/>
          </a:xfrm>
          <a:custGeom>
            <a:avLst/>
            <a:gdLst>
              <a:gd name="connsiteX0" fmla="*/ 0 w 7258258"/>
              <a:gd name="connsiteY0" fmla="*/ 0 h 6858000"/>
              <a:gd name="connsiteX1" fmla="*/ 6312024 w 7258258"/>
              <a:gd name="connsiteY1" fmla="*/ 0 h 6858000"/>
              <a:gd name="connsiteX2" fmla="*/ 6819530 w 7258258"/>
              <a:gd name="connsiteY2" fmla="*/ 0 h 6858000"/>
              <a:gd name="connsiteX3" fmla="*/ 6917579 w 7258258"/>
              <a:gd name="connsiteY3" fmla="*/ 182287 h 6858000"/>
              <a:gd name="connsiteX4" fmla="*/ 7136939 w 7258258"/>
              <a:gd name="connsiteY4" fmla="*/ 791757 h 6858000"/>
              <a:gd name="connsiteX5" fmla="*/ 6750375 w 7258258"/>
              <a:gd name="connsiteY5" fmla="*/ 4353931 h 6858000"/>
              <a:gd name="connsiteX6" fmla="*/ 6416663 w 7258258"/>
              <a:gd name="connsiteY6" fmla="*/ 5108640 h 6858000"/>
              <a:gd name="connsiteX7" fmla="*/ 6312024 w 7258258"/>
              <a:gd name="connsiteY7" fmla="*/ 5300432 h 6858000"/>
              <a:gd name="connsiteX8" fmla="*/ 6301037 w 7258258"/>
              <a:gd name="connsiteY8" fmla="*/ 5320570 h 6858000"/>
              <a:gd name="connsiteX9" fmla="*/ 5182265 w 7258258"/>
              <a:gd name="connsiteY9" fmla="*/ 6750825 h 6858000"/>
              <a:gd name="connsiteX10" fmla="*/ 5060732 w 7258258"/>
              <a:gd name="connsiteY10" fmla="*/ 6858000 h 6858000"/>
              <a:gd name="connsiteX11" fmla="*/ 360314 w 7258258"/>
              <a:gd name="connsiteY11" fmla="*/ 6858000 h 6858000"/>
              <a:gd name="connsiteX12" fmla="*/ 335959 w 7258258"/>
              <a:gd name="connsiteY12" fmla="*/ 6800388 h 6858000"/>
              <a:gd name="connsiteX13" fmla="*/ 324465 w 7258258"/>
              <a:gd name="connsiteY13" fmla="*/ 5441158 h 6858000"/>
              <a:gd name="connsiteX14" fmla="*/ 54952 w 7258258"/>
              <a:gd name="connsiteY14" fmla="*/ 3079303 h 6858000"/>
              <a:gd name="connsiteX15" fmla="*/ 0 w 7258258"/>
              <a:gd name="connsiteY15" fmla="*/ 2954471 h 6858000"/>
              <a:gd name="connsiteX16" fmla="*/ 0 w 7258258"/>
              <a:gd name="connsiteY16" fmla="*/ 0 h 6858000"/>
              <a:gd name="connsiteX0-1" fmla="*/ 7136939 w 7258258"/>
              <a:gd name="connsiteY0-2" fmla="*/ 791757 h 6858000"/>
              <a:gd name="connsiteX1-3" fmla="*/ 6750375 w 7258258"/>
              <a:gd name="connsiteY1-4" fmla="*/ 4353931 h 6858000"/>
              <a:gd name="connsiteX2-5" fmla="*/ 6416663 w 7258258"/>
              <a:gd name="connsiteY2-6" fmla="*/ 5108640 h 6858000"/>
              <a:gd name="connsiteX3-7" fmla="*/ 6312024 w 7258258"/>
              <a:gd name="connsiteY3-8" fmla="*/ 5300432 h 6858000"/>
              <a:gd name="connsiteX4-9" fmla="*/ 6301037 w 7258258"/>
              <a:gd name="connsiteY4-10" fmla="*/ 5320570 h 6858000"/>
              <a:gd name="connsiteX5-11" fmla="*/ 5182265 w 7258258"/>
              <a:gd name="connsiteY5-12" fmla="*/ 6750825 h 6858000"/>
              <a:gd name="connsiteX6-13" fmla="*/ 5060732 w 7258258"/>
              <a:gd name="connsiteY6-14" fmla="*/ 6858000 h 6858000"/>
              <a:gd name="connsiteX7-15" fmla="*/ 360314 w 7258258"/>
              <a:gd name="connsiteY7-16" fmla="*/ 6858000 h 6858000"/>
              <a:gd name="connsiteX8-17" fmla="*/ 335959 w 7258258"/>
              <a:gd name="connsiteY8-18" fmla="*/ 6800388 h 6858000"/>
              <a:gd name="connsiteX9-19" fmla="*/ 324465 w 7258258"/>
              <a:gd name="connsiteY9-20" fmla="*/ 5441158 h 6858000"/>
              <a:gd name="connsiteX10-21" fmla="*/ 54952 w 7258258"/>
              <a:gd name="connsiteY10-22" fmla="*/ 3079303 h 6858000"/>
              <a:gd name="connsiteX11-23" fmla="*/ 0 w 7258258"/>
              <a:gd name="connsiteY11-24" fmla="*/ 2954471 h 6858000"/>
              <a:gd name="connsiteX12-25" fmla="*/ 0 w 7258258"/>
              <a:gd name="connsiteY12-26" fmla="*/ 0 h 6858000"/>
              <a:gd name="connsiteX13-27" fmla="*/ 6312024 w 7258258"/>
              <a:gd name="connsiteY13-28" fmla="*/ 0 h 6858000"/>
              <a:gd name="connsiteX14-29" fmla="*/ 6819530 w 7258258"/>
              <a:gd name="connsiteY14-30" fmla="*/ 0 h 6858000"/>
              <a:gd name="connsiteX15-31" fmla="*/ 6917579 w 7258258"/>
              <a:gd name="connsiteY15-32" fmla="*/ 182287 h 6858000"/>
              <a:gd name="connsiteX16-33" fmla="*/ 7228379 w 7258258"/>
              <a:gd name="connsiteY16-34" fmla="*/ 883197 h 6858000"/>
              <a:gd name="connsiteX0-35" fmla="*/ 7136939 w 7258258"/>
              <a:gd name="connsiteY0-36" fmla="*/ 791757 h 6858000"/>
              <a:gd name="connsiteX1-37" fmla="*/ 6750375 w 7258258"/>
              <a:gd name="connsiteY1-38" fmla="*/ 4353931 h 6858000"/>
              <a:gd name="connsiteX2-39" fmla="*/ 6416663 w 7258258"/>
              <a:gd name="connsiteY2-40" fmla="*/ 5108640 h 6858000"/>
              <a:gd name="connsiteX3-41" fmla="*/ 6312024 w 7258258"/>
              <a:gd name="connsiteY3-42" fmla="*/ 5300432 h 6858000"/>
              <a:gd name="connsiteX4-43" fmla="*/ 6301037 w 7258258"/>
              <a:gd name="connsiteY4-44" fmla="*/ 5320570 h 6858000"/>
              <a:gd name="connsiteX5-45" fmla="*/ 5182265 w 7258258"/>
              <a:gd name="connsiteY5-46" fmla="*/ 6750825 h 6858000"/>
              <a:gd name="connsiteX6-47" fmla="*/ 5060732 w 7258258"/>
              <a:gd name="connsiteY6-48" fmla="*/ 6858000 h 6858000"/>
              <a:gd name="connsiteX7-49" fmla="*/ 360314 w 7258258"/>
              <a:gd name="connsiteY7-50" fmla="*/ 6858000 h 6858000"/>
              <a:gd name="connsiteX8-51" fmla="*/ 335959 w 7258258"/>
              <a:gd name="connsiteY8-52" fmla="*/ 6800388 h 6858000"/>
              <a:gd name="connsiteX9-53" fmla="*/ 324465 w 7258258"/>
              <a:gd name="connsiteY9-54" fmla="*/ 5441158 h 6858000"/>
              <a:gd name="connsiteX10-55" fmla="*/ 54952 w 7258258"/>
              <a:gd name="connsiteY10-56" fmla="*/ 3079303 h 6858000"/>
              <a:gd name="connsiteX11-57" fmla="*/ 0 w 7258258"/>
              <a:gd name="connsiteY11-58" fmla="*/ 2954471 h 6858000"/>
              <a:gd name="connsiteX12-59" fmla="*/ 0 w 7258258"/>
              <a:gd name="connsiteY12-60" fmla="*/ 0 h 6858000"/>
              <a:gd name="connsiteX13-61" fmla="*/ 6312024 w 7258258"/>
              <a:gd name="connsiteY13-62" fmla="*/ 0 h 6858000"/>
              <a:gd name="connsiteX14-63" fmla="*/ 6819530 w 7258258"/>
              <a:gd name="connsiteY14-64" fmla="*/ 0 h 6858000"/>
              <a:gd name="connsiteX15-65" fmla="*/ 6917579 w 7258258"/>
              <a:gd name="connsiteY15-66" fmla="*/ 182287 h 6858000"/>
              <a:gd name="connsiteX0-67" fmla="*/ 7136939 w 7258258"/>
              <a:gd name="connsiteY0-68" fmla="*/ 791757 h 6858000"/>
              <a:gd name="connsiteX1-69" fmla="*/ 6750375 w 7258258"/>
              <a:gd name="connsiteY1-70" fmla="*/ 4353931 h 6858000"/>
              <a:gd name="connsiteX2-71" fmla="*/ 6416663 w 7258258"/>
              <a:gd name="connsiteY2-72" fmla="*/ 5108640 h 6858000"/>
              <a:gd name="connsiteX3-73" fmla="*/ 6312024 w 7258258"/>
              <a:gd name="connsiteY3-74" fmla="*/ 5300432 h 6858000"/>
              <a:gd name="connsiteX4-75" fmla="*/ 6301037 w 7258258"/>
              <a:gd name="connsiteY4-76" fmla="*/ 5320570 h 6858000"/>
              <a:gd name="connsiteX5-77" fmla="*/ 5182265 w 7258258"/>
              <a:gd name="connsiteY5-78" fmla="*/ 6750825 h 6858000"/>
              <a:gd name="connsiteX6-79" fmla="*/ 5060732 w 7258258"/>
              <a:gd name="connsiteY6-80" fmla="*/ 6858000 h 6858000"/>
              <a:gd name="connsiteX7-81" fmla="*/ 360314 w 7258258"/>
              <a:gd name="connsiteY7-82" fmla="*/ 6858000 h 6858000"/>
              <a:gd name="connsiteX8-83" fmla="*/ 335959 w 7258258"/>
              <a:gd name="connsiteY8-84" fmla="*/ 6800388 h 6858000"/>
              <a:gd name="connsiteX9-85" fmla="*/ 324465 w 7258258"/>
              <a:gd name="connsiteY9-86" fmla="*/ 5441158 h 6858000"/>
              <a:gd name="connsiteX10-87" fmla="*/ 54952 w 7258258"/>
              <a:gd name="connsiteY10-88" fmla="*/ 3079303 h 6858000"/>
              <a:gd name="connsiteX11-89" fmla="*/ 0 w 7258258"/>
              <a:gd name="connsiteY11-90" fmla="*/ 2954471 h 6858000"/>
              <a:gd name="connsiteX12-91" fmla="*/ 0 w 7258258"/>
              <a:gd name="connsiteY12-92" fmla="*/ 0 h 6858000"/>
              <a:gd name="connsiteX13-93" fmla="*/ 6312024 w 7258258"/>
              <a:gd name="connsiteY13-94" fmla="*/ 0 h 6858000"/>
              <a:gd name="connsiteX14-95" fmla="*/ 6819530 w 7258258"/>
              <a:gd name="connsiteY14-96" fmla="*/ 0 h 6858000"/>
              <a:gd name="connsiteX0-97" fmla="*/ 7136939 w 7258258"/>
              <a:gd name="connsiteY0-98" fmla="*/ 791757 h 6858000"/>
              <a:gd name="connsiteX1-99" fmla="*/ 6750375 w 7258258"/>
              <a:gd name="connsiteY1-100" fmla="*/ 4353931 h 6858000"/>
              <a:gd name="connsiteX2-101" fmla="*/ 6416663 w 7258258"/>
              <a:gd name="connsiteY2-102" fmla="*/ 5108640 h 6858000"/>
              <a:gd name="connsiteX3-103" fmla="*/ 6312024 w 7258258"/>
              <a:gd name="connsiteY3-104" fmla="*/ 5300432 h 6858000"/>
              <a:gd name="connsiteX4-105" fmla="*/ 6301037 w 7258258"/>
              <a:gd name="connsiteY4-106" fmla="*/ 5320570 h 6858000"/>
              <a:gd name="connsiteX5-107" fmla="*/ 5182265 w 7258258"/>
              <a:gd name="connsiteY5-108" fmla="*/ 6750825 h 6858000"/>
              <a:gd name="connsiteX6-109" fmla="*/ 5060732 w 7258258"/>
              <a:gd name="connsiteY6-110" fmla="*/ 6858000 h 6858000"/>
              <a:gd name="connsiteX7-111" fmla="*/ 360314 w 7258258"/>
              <a:gd name="connsiteY7-112" fmla="*/ 6858000 h 6858000"/>
              <a:gd name="connsiteX8-113" fmla="*/ 335959 w 7258258"/>
              <a:gd name="connsiteY8-114" fmla="*/ 6800388 h 6858000"/>
              <a:gd name="connsiteX9-115" fmla="*/ 324465 w 7258258"/>
              <a:gd name="connsiteY9-116" fmla="*/ 5441158 h 6858000"/>
              <a:gd name="connsiteX10-117" fmla="*/ 54952 w 7258258"/>
              <a:gd name="connsiteY10-118" fmla="*/ 3079303 h 6858000"/>
              <a:gd name="connsiteX11-119" fmla="*/ 0 w 7258258"/>
              <a:gd name="connsiteY11-120" fmla="*/ 2954471 h 6858000"/>
              <a:gd name="connsiteX12-121" fmla="*/ 0 w 7258258"/>
              <a:gd name="connsiteY12-122" fmla="*/ 0 h 6858000"/>
              <a:gd name="connsiteX13-123" fmla="*/ 6312024 w 7258258"/>
              <a:gd name="connsiteY13-124" fmla="*/ 0 h 6858000"/>
              <a:gd name="connsiteX0-125" fmla="*/ 7136939 w 7258258"/>
              <a:gd name="connsiteY0-126" fmla="*/ 791757 h 6858000"/>
              <a:gd name="connsiteX1-127" fmla="*/ 6750375 w 7258258"/>
              <a:gd name="connsiteY1-128" fmla="*/ 4353931 h 6858000"/>
              <a:gd name="connsiteX2-129" fmla="*/ 6416663 w 7258258"/>
              <a:gd name="connsiteY2-130" fmla="*/ 5108640 h 6858000"/>
              <a:gd name="connsiteX3-131" fmla="*/ 6312024 w 7258258"/>
              <a:gd name="connsiteY3-132" fmla="*/ 5300432 h 6858000"/>
              <a:gd name="connsiteX4-133" fmla="*/ 6301037 w 7258258"/>
              <a:gd name="connsiteY4-134" fmla="*/ 5320570 h 6858000"/>
              <a:gd name="connsiteX5-135" fmla="*/ 5182265 w 7258258"/>
              <a:gd name="connsiteY5-136" fmla="*/ 6750825 h 6858000"/>
              <a:gd name="connsiteX6-137" fmla="*/ 5060732 w 7258258"/>
              <a:gd name="connsiteY6-138" fmla="*/ 6858000 h 6858000"/>
              <a:gd name="connsiteX7-139" fmla="*/ 360314 w 7258258"/>
              <a:gd name="connsiteY7-140" fmla="*/ 6858000 h 6858000"/>
              <a:gd name="connsiteX8-141" fmla="*/ 335959 w 7258258"/>
              <a:gd name="connsiteY8-142" fmla="*/ 6800388 h 6858000"/>
              <a:gd name="connsiteX9-143" fmla="*/ 324465 w 7258258"/>
              <a:gd name="connsiteY9-144" fmla="*/ 5441158 h 6858000"/>
              <a:gd name="connsiteX10-145" fmla="*/ 54952 w 7258258"/>
              <a:gd name="connsiteY10-146" fmla="*/ 3079303 h 6858000"/>
              <a:gd name="connsiteX11-147" fmla="*/ 0 w 7258258"/>
              <a:gd name="connsiteY11-148" fmla="*/ 2954471 h 6858000"/>
              <a:gd name="connsiteX12-149" fmla="*/ 0 w 7258258"/>
              <a:gd name="connsiteY12-150" fmla="*/ 0 h 6858000"/>
              <a:gd name="connsiteX0-151" fmla="*/ 7136939 w 7258258"/>
              <a:gd name="connsiteY0-152" fmla="*/ 0 h 6066243"/>
              <a:gd name="connsiteX1-153" fmla="*/ 6750375 w 7258258"/>
              <a:gd name="connsiteY1-154" fmla="*/ 3562174 h 6066243"/>
              <a:gd name="connsiteX2-155" fmla="*/ 6416663 w 7258258"/>
              <a:gd name="connsiteY2-156" fmla="*/ 4316883 h 6066243"/>
              <a:gd name="connsiteX3-157" fmla="*/ 6312024 w 7258258"/>
              <a:gd name="connsiteY3-158" fmla="*/ 4508675 h 6066243"/>
              <a:gd name="connsiteX4-159" fmla="*/ 6301037 w 7258258"/>
              <a:gd name="connsiteY4-160" fmla="*/ 4528813 h 6066243"/>
              <a:gd name="connsiteX5-161" fmla="*/ 5182265 w 7258258"/>
              <a:gd name="connsiteY5-162" fmla="*/ 5959068 h 6066243"/>
              <a:gd name="connsiteX6-163" fmla="*/ 5060732 w 7258258"/>
              <a:gd name="connsiteY6-164" fmla="*/ 6066243 h 6066243"/>
              <a:gd name="connsiteX7-165" fmla="*/ 360314 w 7258258"/>
              <a:gd name="connsiteY7-166" fmla="*/ 6066243 h 6066243"/>
              <a:gd name="connsiteX8-167" fmla="*/ 335959 w 7258258"/>
              <a:gd name="connsiteY8-168" fmla="*/ 6008631 h 6066243"/>
              <a:gd name="connsiteX9-169" fmla="*/ 324465 w 7258258"/>
              <a:gd name="connsiteY9-170" fmla="*/ 4649401 h 6066243"/>
              <a:gd name="connsiteX10-171" fmla="*/ 54952 w 7258258"/>
              <a:gd name="connsiteY10-172" fmla="*/ 2287546 h 6066243"/>
              <a:gd name="connsiteX11-173" fmla="*/ 0 w 7258258"/>
              <a:gd name="connsiteY11-174" fmla="*/ 2162714 h 6066243"/>
              <a:gd name="connsiteX0-175" fmla="*/ 6750375 w 6750375"/>
              <a:gd name="connsiteY0-176" fmla="*/ 1399460 h 3903529"/>
              <a:gd name="connsiteX1-177" fmla="*/ 6416663 w 6750375"/>
              <a:gd name="connsiteY1-178" fmla="*/ 2154169 h 3903529"/>
              <a:gd name="connsiteX2-179" fmla="*/ 6312024 w 6750375"/>
              <a:gd name="connsiteY2-180" fmla="*/ 2345961 h 3903529"/>
              <a:gd name="connsiteX3-181" fmla="*/ 6301037 w 6750375"/>
              <a:gd name="connsiteY3-182" fmla="*/ 2366099 h 3903529"/>
              <a:gd name="connsiteX4-183" fmla="*/ 5182265 w 6750375"/>
              <a:gd name="connsiteY4-184" fmla="*/ 3796354 h 3903529"/>
              <a:gd name="connsiteX5-185" fmla="*/ 5060732 w 6750375"/>
              <a:gd name="connsiteY5-186" fmla="*/ 3903529 h 3903529"/>
              <a:gd name="connsiteX6-187" fmla="*/ 360314 w 6750375"/>
              <a:gd name="connsiteY6-188" fmla="*/ 3903529 h 3903529"/>
              <a:gd name="connsiteX7-189" fmla="*/ 335959 w 6750375"/>
              <a:gd name="connsiteY7-190" fmla="*/ 3845917 h 3903529"/>
              <a:gd name="connsiteX8-191" fmla="*/ 324465 w 6750375"/>
              <a:gd name="connsiteY8-192" fmla="*/ 2486687 h 3903529"/>
              <a:gd name="connsiteX9-193" fmla="*/ 54952 w 6750375"/>
              <a:gd name="connsiteY9-194" fmla="*/ 124832 h 3903529"/>
              <a:gd name="connsiteX10-195" fmla="*/ 0 w 6750375"/>
              <a:gd name="connsiteY10-196" fmla="*/ 0 h 3903529"/>
              <a:gd name="connsiteX0-197" fmla="*/ 6416663 w 6416663"/>
              <a:gd name="connsiteY0-198" fmla="*/ 2154169 h 3903529"/>
              <a:gd name="connsiteX1-199" fmla="*/ 6312024 w 6416663"/>
              <a:gd name="connsiteY1-200" fmla="*/ 2345961 h 3903529"/>
              <a:gd name="connsiteX2-201" fmla="*/ 6301037 w 6416663"/>
              <a:gd name="connsiteY2-202" fmla="*/ 2366099 h 3903529"/>
              <a:gd name="connsiteX3-203" fmla="*/ 5182265 w 6416663"/>
              <a:gd name="connsiteY3-204" fmla="*/ 3796354 h 3903529"/>
              <a:gd name="connsiteX4-205" fmla="*/ 5060732 w 6416663"/>
              <a:gd name="connsiteY4-206" fmla="*/ 3903529 h 3903529"/>
              <a:gd name="connsiteX5-207" fmla="*/ 360314 w 6416663"/>
              <a:gd name="connsiteY5-208" fmla="*/ 3903529 h 3903529"/>
              <a:gd name="connsiteX6-209" fmla="*/ 335959 w 6416663"/>
              <a:gd name="connsiteY6-210" fmla="*/ 3845917 h 3903529"/>
              <a:gd name="connsiteX7-211" fmla="*/ 324465 w 6416663"/>
              <a:gd name="connsiteY7-212" fmla="*/ 2486687 h 3903529"/>
              <a:gd name="connsiteX8-213" fmla="*/ 54952 w 6416663"/>
              <a:gd name="connsiteY8-214" fmla="*/ 124832 h 3903529"/>
              <a:gd name="connsiteX9-215" fmla="*/ 0 w 6416663"/>
              <a:gd name="connsiteY9-216" fmla="*/ 0 h 3903529"/>
              <a:gd name="connsiteX0-217" fmla="*/ 6312024 w 6312024"/>
              <a:gd name="connsiteY0-218" fmla="*/ 2345961 h 3903529"/>
              <a:gd name="connsiteX1-219" fmla="*/ 6301037 w 6312024"/>
              <a:gd name="connsiteY1-220" fmla="*/ 2366099 h 3903529"/>
              <a:gd name="connsiteX2-221" fmla="*/ 5182265 w 6312024"/>
              <a:gd name="connsiteY2-222" fmla="*/ 3796354 h 3903529"/>
              <a:gd name="connsiteX3-223" fmla="*/ 5060732 w 6312024"/>
              <a:gd name="connsiteY3-224" fmla="*/ 3903529 h 3903529"/>
              <a:gd name="connsiteX4-225" fmla="*/ 360314 w 6312024"/>
              <a:gd name="connsiteY4-226" fmla="*/ 3903529 h 3903529"/>
              <a:gd name="connsiteX5-227" fmla="*/ 335959 w 6312024"/>
              <a:gd name="connsiteY5-228" fmla="*/ 3845917 h 3903529"/>
              <a:gd name="connsiteX6-229" fmla="*/ 324465 w 6312024"/>
              <a:gd name="connsiteY6-230" fmla="*/ 2486687 h 3903529"/>
              <a:gd name="connsiteX7-231" fmla="*/ 54952 w 6312024"/>
              <a:gd name="connsiteY7-232" fmla="*/ 124832 h 3903529"/>
              <a:gd name="connsiteX8-233" fmla="*/ 0 w 6312024"/>
              <a:gd name="connsiteY8-234" fmla="*/ 0 h 3903529"/>
              <a:gd name="connsiteX0-235" fmla="*/ 6312024 w 6312024"/>
              <a:gd name="connsiteY0-236" fmla="*/ 2345961 h 3903529"/>
              <a:gd name="connsiteX1-237" fmla="*/ 5182265 w 6312024"/>
              <a:gd name="connsiteY1-238" fmla="*/ 3796354 h 3903529"/>
              <a:gd name="connsiteX2-239" fmla="*/ 5060732 w 6312024"/>
              <a:gd name="connsiteY2-240" fmla="*/ 3903529 h 3903529"/>
              <a:gd name="connsiteX3-241" fmla="*/ 360314 w 6312024"/>
              <a:gd name="connsiteY3-242" fmla="*/ 3903529 h 3903529"/>
              <a:gd name="connsiteX4-243" fmla="*/ 335959 w 6312024"/>
              <a:gd name="connsiteY4-244" fmla="*/ 3845917 h 3903529"/>
              <a:gd name="connsiteX5-245" fmla="*/ 324465 w 6312024"/>
              <a:gd name="connsiteY5-246" fmla="*/ 2486687 h 3903529"/>
              <a:gd name="connsiteX6-247" fmla="*/ 54952 w 6312024"/>
              <a:gd name="connsiteY6-248" fmla="*/ 124832 h 3903529"/>
              <a:gd name="connsiteX7-249" fmla="*/ 0 w 6312024"/>
              <a:gd name="connsiteY7-250" fmla="*/ 0 h 3903529"/>
              <a:gd name="connsiteX0-251" fmla="*/ 5182265 w 5182265"/>
              <a:gd name="connsiteY0-252" fmla="*/ 3796354 h 3903529"/>
              <a:gd name="connsiteX1-253" fmla="*/ 5060732 w 5182265"/>
              <a:gd name="connsiteY1-254" fmla="*/ 3903529 h 3903529"/>
              <a:gd name="connsiteX2-255" fmla="*/ 360314 w 5182265"/>
              <a:gd name="connsiteY2-256" fmla="*/ 3903529 h 3903529"/>
              <a:gd name="connsiteX3-257" fmla="*/ 335959 w 5182265"/>
              <a:gd name="connsiteY3-258" fmla="*/ 3845917 h 3903529"/>
              <a:gd name="connsiteX4-259" fmla="*/ 324465 w 5182265"/>
              <a:gd name="connsiteY4-260" fmla="*/ 2486687 h 3903529"/>
              <a:gd name="connsiteX5-261" fmla="*/ 54952 w 5182265"/>
              <a:gd name="connsiteY5-262" fmla="*/ 124832 h 3903529"/>
              <a:gd name="connsiteX6-263" fmla="*/ 0 w 5182265"/>
              <a:gd name="connsiteY6-264" fmla="*/ 0 h 3903529"/>
              <a:gd name="connsiteX0-265" fmla="*/ 5060732 w 5060732"/>
              <a:gd name="connsiteY0-266" fmla="*/ 3903529 h 3903529"/>
              <a:gd name="connsiteX1-267" fmla="*/ 360314 w 5060732"/>
              <a:gd name="connsiteY1-268" fmla="*/ 3903529 h 3903529"/>
              <a:gd name="connsiteX2-269" fmla="*/ 335959 w 5060732"/>
              <a:gd name="connsiteY2-270" fmla="*/ 3845917 h 3903529"/>
              <a:gd name="connsiteX3-271" fmla="*/ 324465 w 5060732"/>
              <a:gd name="connsiteY3-272" fmla="*/ 2486687 h 3903529"/>
              <a:gd name="connsiteX4-273" fmla="*/ 54952 w 5060732"/>
              <a:gd name="connsiteY4-274" fmla="*/ 124832 h 3903529"/>
              <a:gd name="connsiteX5-275" fmla="*/ 0 w 5060732"/>
              <a:gd name="connsiteY5-276" fmla="*/ 0 h 3903529"/>
              <a:gd name="connsiteX0-277" fmla="*/ 360314 w 360314"/>
              <a:gd name="connsiteY0-278" fmla="*/ 3903529 h 3903529"/>
              <a:gd name="connsiteX1-279" fmla="*/ 335959 w 360314"/>
              <a:gd name="connsiteY1-280" fmla="*/ 3845917 h 3903529"/>
              <a:gd name="connsiteX2-281" fmla="*/ 324465 w 360314"/>
              <a:gd name="connsiteY2-282" fmla="*/ 2486687 h 3903529"/>
              <a:gd name="connsiteX3-283" fmla="*/ 54952 w 360314"/>
              <a:gd name="connsiteY3-284" fmla="*/ 124832 h 3903529"/>
              <a:gd name="connsiteX4-285" fmla="*/ 0 w 360314"/>
              <a:gd name="connsiteY4-286" fmla="*/ 0 h 39035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314" h="3903529">
                <a:moveTo>
                  <a:pt x="360314" y="3903529"/>
                </a:moveTo>
                <a:lnTo>
                  <a:pt x="335959" y="3845917"/>
                </a:lnTo>
                <a:cubicBezTo>
                  <a:pt x="162326" y="3388731"/>
                  <a:pt x="290047" y="2966252"/>
                  <a:pt x="324465" y="2486687"/>
                </a:cubicBezTo>
                <a:cubicBezTo>
                  <a:pt x="381702" y="1685423"/>
                  <a:pt x="362239" y="871743"/>
                  <a:pt x="54952" y="124832"/>
                </a:cubicBezTo>
                <a:lnTo>
                  <a:pt x="0" y="0"/>
                </a:lnTo>
              </a:path>
            </a:pathLst>
          </a:custGeom>
          <a:noFill/>
          <a:ln w="3175" cap="flat">
            <a:solidFill>
              <a:schemeClr val="accent1">
                <a:alpha val="10000"/>
              </a:schemeClr>
            </a:solidFill>
            <a:prstDash val="solid"/>
            <a:miter/>
          </a:ln>
        </p:spPr>
        <p:txBody>
          <a:bodyPr rtlCol="0" anchor="ctr"/>
          <a:lstStyle/>
          <a:p>
            <a:endParaRPr lang="zh-CN" altLang="en-US">
              <a:solidFill>
                <a:schemeClr val="tx1"/>
              </a:solidFill>
            </a:endParaRPr>
          </a:p>
        </p:txBody>
      </p:sp>
      <p:sp>
        <p:nvSpPr>
          <p:cNvPr id="18" name="任意多边形: 形状 17"/>
          <p:cNvSpPr/>
          <p:nvPr userDrawn="true">
            <p:custDataLst>
              <p:tags r:id="rId12"/>
            </p:custDataLst>
          </p:nvPr>
        </p:nvSpPr>
        <p:spPr>
          <a:xfrm>
            <a:off x="5060732" y="0"/>
            <a:ext cx="2197526" cy="6858000"/>
          </a:xfrm>
          <a:custGeom>
            <a:avLst/>
            <a:gdLst>
              <a:gd name="connsiteX0" fmla="*/ 1758798 w 7116068"/>
              <a:gd name="connsiteY0" fmla="*/ 0 h 6858000"/>
              <a:gd name="connsiteX1" fmla="*/ 7116068 w 7116068"/>
              <a:gd name="connsiteY1" fmla="*/ 0 h 6858000"/>
              <a:gd name="connsiteX2" fmla="*/ 7116068 w 7116068"/>
              <a:gd name="connsiteY2" fmla="*/ 6858000 h 6858000"/>
              <a:gd name="connsiteX3" fmla="*/ 1251292 w 7116068"/>
              <a:gd name="connsiteY3" fmla="*/ 6858000 h 6858000"/>
              <a:gd name="connsiteX4" fmla="*/ 0 w 7116068"/>
              <a:gd name="connsiteY4" fmla="*/ 6858000 h 6858000"/>
              <a:gd name="connsiteX5" fmla="*/ 121533 w 7116068"/>
              <a:gd name="connsiteY5" fmla="*/ 6750825 h 6858000"/>
              <a:gd name="connsiteX6" fmla="*/ 1240305 w 7116068"/>
              <a:gd name="connsiteY6" fmla="*/ 5320570 h 6858000"/>
              <a:gd name="connsiteX7" fmla="*/ 1251292 w 7116068"/>
              <a:gd name="connsiteY7" fmla="*/ 5300432 h 6858000"/>
              <a:gd name="connsiteX8" fmla="*/ 1355931 w 7116068"/>
              <a:gd name="connsiteY8" fmla="*/ 5108640 h 6858000"/>
              <a:gd name="connsiteX9" fmla="*/ 1689643 w 7116068"/>
              <a:gd name="connsiteY9" fmla="*/ 4353931 h 6858000"/>
              <a:gd name="connsiteX10" fmla="*/ 2076207 w 7116068"/>
              <a:gd name="connsiteY10" fmla="*/ 791757 h 6858000"/>
              <a:gd name="connsiteX11" fmla="*/ 1856847 w 7116068"/>
              <a:gd name="connsiteY11" fmla="*/ 182287 h 6858000"/>
              <a:gd name="connsiteX12" fmla="*/ 1758798 w 7116068"/>
              <a:gd name="connsiteY12" fmla="*/ 0 h 6858000"/>
              <a:gd name="connsiteX0-1" fmla="*/ 7116068 w 7207508"/>
              <a:gd name="connsiteY0-2" fmla="*/ 0 h 6858000"/>
              <a:gd name="connsiteX1-3" fmla="*/ 7116068 w 7207508"/>
              <a:gd name="connsiteY1-4" fmla="*/ 6858000 h 6858000"/>
              <a:gd name="connsiteX2-5" fmla="*/ 1251292 w 7207508"/>
              <a:gd name="connsiteY2-6" fmla="*/ 6858000 h 6858000"/>
              <a:gd name="connsiteX3-7" fmla="*/ 0 w 7207508"/>
              <a:gd name="connsiteY3-8" fmla="*/ 6858000 h 6858000"/>
              <a:gd name="connsiteX4-9" fmla="*/ 121533 w 7207508"/>
              <a:gd name="connsiteY4-10" fmla="*/ 6750825 h 6858000"/>
              <a:gd name="connsiteX5-11" fmla="*/ 1240305 w 7207508"/>
              <a:gd name="connsiteY5-12" fmla="*/ 5320570 h 6858000"/>
              <a:gd name="connsiteX6-13" fmla="*/ 1251292 w 7207508"/>
              <a:gd name="connsiteY6-14" fmla="*/ 5300432 h 6858000"/>
              <a:gd name="connsiteX7-15" fmla="*/ 1355931 w 7207508"/>
              <a:gd name="connsiteY7-16" fmla="*/ 5108640 h 6858000"/>
              <a:gd name="connsiteX8-17" fmla="*/ 1689643 w 7207508"/>
              <a:gd name="connsiteY8-18" fmla="*/ 4353931 h 6858000"/>
              <a:gd name="connsiteX9-19" fmla="*/ 2076207 w 7207508"/>
              <a:gd name="connsiteY9-20" fmla="*/ 791757 h 6858000"/>
              <a:gd name="connsiteX10-21" fmla="*/ 1856847 w 7207508"/>
              <a:gd name="connsiteY10-22" fmla="*/ 182287 h 6858000"/>
              <a:gd name="connsiteX11-23" fmla="*/ 1758798 w 7207508"/>
              <a:gd name="connsiteY11-24" fmla="*/ 0 h 6858000"/>
              <a:gd name="connsiteX12-25" fmla="*/ 7207508 w 7207508"/>
              <a:gd name="connsiteY12-26" fmla="*/ 91440 h 6858000"/>
              <a:gd name="connsiteX0-27" fmla="*/ 7116068 w 7116068"/>
              <a:gd name="connsiteY0-28" fmla="*/ 0 h 6858000"/>
              <a:gd name="connsiteX1-29" fmla="*/ 7116068 w 7116068"/>
              <a:gd name="connsiteY1-30" fmla="*/ 6858000 h 6858000"/>
              <a:gd name="connsiteX2-31" fmla="*/ 1251292 w 7116068"/>
              <a:gd name="connsiteY2-32" fmla="*/ 6858000 h 6858000"/>
              <a:gd name="connsiteX3-33" fmla="*/ 0 w 7116068"/>
              <a:gd name="connsiteY3-34" fmla="*/ 6858000 h 6858000"/>
              <a:gd name="connsiteX4-35" fmla="*/ 121533 w 7116068"/>
              <a:gd name="connsiteY4-36" fmla="*/ 6750825 h 6858000"/>
              <a:gd name="connsiteX5-37" fmla="*/ 1240305 w 7116068"/>
              <a:gd name="connsiteY5-38" fmla="*/ 5320570 h 6858000"/>
              <a:gd name="connsiteX6-39" fmla="*/ 1251292 w 7116068"/>
              <a:gd name="connsiteY6-40" fmla="*/ 5300432 h 6858000"/>
              <a:gd name="connsiteX7-41" fmla="*/ 1355931 w 7116068"/>
              <a:gd name="connsiteY7-42" fmla="*/ 5108640 h 6858000"/>
              <a:gd name="connsiteX8-43" fmla="*/ 1689643 w 7116068"/>
              <a:gd name="connsiteY8-44" fmla="*/ 4353931 h 6858000"/>
              <a:gd name="connsiteX9-45" fmla="*/ 2076207 w 7116068"/>
              <a:gd name="connsiteY9-46" fmla="*/ 791757 h 6858000"/>
              <a:gd name="connsiteX10-47" fmla="*/ 1856847 w 7116068"/>
              <a:gd name="connsiteY10-48" fmla="*/ 182287 h 6858000"/>
              <a:gd name="connsiteX11-49" fmla="*/ 1758798 w 7116068"/>
              <a:gd name="connsiteY11-50" fmla="*/ 0 h 6858000"/>
              <a:gd name="connsiteX0-51" fmla="*/ 7116068 w 7116068"/>
              <a:gd name="connsiteY0-52" fmla="*/ 6858000 h 6858000"/>
              <a:gd name="connsiteX1-53" fmla="*/ 1251292 w 7116068"/>
              <a:gd name="connsiteY1-54" fmla="*/ 6858000 h 6858000"/>
              <a:gd name="connsiteX2-55" fmla="*/ 0 w 7116068"/>
              <a:gd name="connsiteY2-56" fmla="*/ 6858000 h 6858000"/>
              <a:gd name="connsiteX3-57" fmla="*/ 121533 w 7116068"/>
              <a:gd name="connsiteY3-58" fmla="*/ 6750825 h 6858000"/>
              <a:gd name="connsiteX4-59" fmla="*/ 1240305 w 7116068"/>
              <a:gd name="connsiteY4-60" fmla="*/ 5320570 h 6858000"/>
              <a:gd name="connsiteX5-61" fmla="*/ 1251292 w 7116068"/>
              <a:gd name="connsiteY5-62" fmla="*/ 5300432 h 6858000"/>
              <a:gd name="connsiteX6-63" fmla="*/ 1355931 w 7116068"/>
              <a:gd name="connsiteY6-64" fmla="*/ 5108640 h 6858000"/>
              <a:gd name="connsiteX7-65" fmla="*/ 1689643 w 7116068"/>
              <a:gd name="connsiteY7-66" fmla="*/ 4353931 h 6858000"/>
              <a:gd name="connsiteX8-67" fmla="*/ 2076207 w 7116068"/>
              <a:gd name="connsiteY8-68" fmla="*/ 791757 h 6858000"/>
              <a:gd name="connsiteX9-69" fmla="*/ 1856847 w 7116068"/>
              <a:gd name="connsiteY9-70" fmla="*/ 182287 h 6858000"/>
              <a:gd name="connsiteX10-71" fmla="*/ 1758798 w 7116068"/>
              <a:gd name="connsiteY10-72" fmla="*/ 0 h 6858000"/>
              <a:gd name="connsiteX0-73" fmla="*/ 1251292 w 2197526"/>
              <a:gd name="connsiteY0-74" fmla="*/ 6858000 h 6858000"/>
              <a:gd name="connsiteX1-75" fmla="*/ 0 w 2197526"/>
              <a:gd name="connsiteY1-76" fmla="*/ 6858000 h 6858000"/>
              <a:gd name="connsiteX2-77" fmla="*/ 121533 w 2197526"/>
              <a:gd name="connsiteY2-78" fmla="*/ 6750825 h 6858000"/>
              <a:gd name="connsiteX3-79" fmla="*/ 1240305 w 2197526"/>
              <a:gd name="connsiteY3-80" fmla="*/ 5320570 h 6858000"/>
              <a:gd name="connsiteX4-81" fmla="*/ 1251292 w 2197526"/>
              <a:gd name="connsiteY4-82" fmla="*/ 5300432 h 6858000"/>
              <a:gd name="connsiteX5-83" fmla="*/ 1355931 w 2197526"/>
              <a:gd name="connsiteY5-84" fmla="*/ 5108640 h 6858000"/>
              <a:gd name="connsiteX6-85" fmla="*/ 1689643 w 2197526"/>
              <a:gd name="connsiteY6-86" fmla="*/ 4353931 h 6858000"/>
              <a:gd name="connsiteX7-87" fmla="*/ 2076207 w 2197526"/>
              <a:gd name="connsiteY7-88" fmla="*/ 791757 h 6858000"/>
              <a:gd name="connsiteX8-89" fmla="*/ 1856847 w 2197526"/>
              <a:gd name="connsiteY8-90" fmla="*/ 182287 h 6858000"/>
              <a:gd name="connsiteX9-91" fmla="*/ 1758798 w 2197526"/>
              <a:gd name="connsiteY9-92" fmla="*/ 0 h 6858000"/>
              <a:gd name="connsiteX0-93" fmla="*/ 0 w 2197526"/>
              <a:gd name="connsiteY0-94" fmla="*/ 6858000 h 6858000"/>
              <a:gd name="connsiteX1-95" fmla="*/ 121533 w 2197526"/>
              <a:gd name="connsiteY1-96" fmla="*/ 6750825 h 6858000"/>
              <a:gd name="connsiteX2-97" fmla="*/ 1240305 w 2197526"/>
              <a:gd name="connsiteY2-98" fmla="*/ 5320570 h 6858000"/>
              <a:gd name="connsiteX3-99" fmla="*/ 1251292 w 2197526"/>
              <a:gd name="connsiteY3-100" fmla="*/ 5300432 h 6858000"/>
              <a:gd name="connsiteX4-101" fmla="*/ 1355931 w 2197526"/>
              <a:gd name="connsiteY4-102" fmla="*/ 5108640 h 6858000"/>
              <a:gd name="connsiteX5-103" fmla="*/ 1689643 w 2197526"/>
              <a:gd name="connsiteY5-104" fmla="*/ 4353931 h 6858000"/>
              <a:gd name="connsiteX6-105" fmla="*/ 2076207 w 2197526"/>
              <a:gd name="connsiteY6-106" fmla="*/ 791757 h 6858000"/>
              <a:gd name="connsiteX7-107" fmla="*/ 1856847 w 2197526"/>
              <a:gd name="connsiteY7-108" fmla="*/ 182287 h 6858000"/>
              <a:gd name="connsiteX8-109" fmla="*/ 1758798 w 2197526"/>
              <a:gd name="connsiteY8-110"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97526" h="6858000">
                <a:moveTo>
                  <a:pt x="0" y="6858000"/>
                </a:moveTo>
                <a:lnTo>
                  <a:pt x="121533" y="6750825"/>
                </a:lnTo>
                <a:cubicBezTo>
                  <a:pt x="629696" y="6273446"/>
                  <a:pt x="990787" y="5758373"/>
                  <a:pt x="1240305" y="5320570"/>
                </a:cubicBezTo>
                <a:lnTo>
                  <a:pt x="1251292" y="5300432"/>
                </a:lnTo>
                <a:lnTo>
                  <a:pt x="1355931" y="5108640"/>
                </a:lnTo>
                <a:cubicBezTo>
                  <a:pt x="1533693" y="4767929"/>
                  <a:pt x="1638082" y="4494182"/>
                  <a:pt x="1689643" y="4353931"/>
                </a:cubicBezTo>
                <a:cubicBezTo>
                  <a:pt x="2093278" y="3255743"/>
                  <a:pt x="2367359" y="1951400"/>
                  <a:pt x="2076207" y="791757"/>
                </a:cubicBezTo>
                <a:cubicBezTo>
                  <a:pt x="2022343" y="577487"/>
                  <a:pt x="1948368" y="374144"/>
                  <a:pt x="1856847" y="182287"/>
                </a:cubicBezTo>
                <a:lnTo>
                  <a:pt x="1758798" y="0"/>
                </a:lnTo>
              </a:path>
            </a:pathLst>
          </a:custGeom>
          <a:noFill/>
          <a:ln w="3175" cap="flat">
            <a:solidFill>
              <a:schemeClr val="accent1">
                <a:alpha val="10000"/>
              </a:schemeClr>
            </a:solidFill>
            <a:prstDash val="solid"/>
            <a:miter/>
          </a:ln>
        </p:spPr>
        <p:txBody>
          <a:bodyPr rtlCol="0" anchor="ctr"/>
          <a:lstStyle/>
          <a:p>
            <a:endParaRPr lang="zh-CN" altLang="en-US">
              <a:solidFill>
                <a:schemeClr val="tx1"/>
              </a:solidFill>
            </a:endParaRPr>
          </a:p>
        </p:txBody>
      </p:sp>
      <p:sp useBgFill="1">
        <p:nvSpPr>
          <p:cNvPr id="3" name="图片 26" descr="11资源 3"/>
          <p:cNvSpPr/>
          <p:nvPr userDrawn="true">
            <p:custDataLst>
              <p:tags r:id="rId13"/>
            </p:custDataLst>
          </p:nvPr>
        </p:nvSpPr>
        <p:spPr>
          <a:xfrm rot="6480000">
            <a:off x="1625613" y="1939027"/>
            <a:ext cx="2875019" cy="2232325"/>
          </a:xfrm>
          <a:custGeom>
            <a:avLst/>
            <a:gdLst>
              <a:gd name="connsiteX0" fmla="*/ 1464805 w 2875019"/>
              <a:gd name="connsiteY0" fmla="*/ 2138 h 2232325"/>
              <a:gd name="connsiteX1" fmla="*/ 2596455 w 2875019"/>
              <a:gd name="connsiteY1" fmla="*/ 470991 h 2232325"/>
              <a:gd name="connsiteX2" fmla="*/ 2714585 w 2875019"/>
              <a:gd name="connsiteY2" fmla="*/ 1506969 h 2232325"/>
              <a:gd name="connsiteX3" fmla="*/ 2325603 w 2875019"/>
              <a:gd name="connsiteY3" fmla="*/ 1648448 h 2232325"/>
              <a:gd name="connsiteX4" fmla="*/ 1674536 w 2875019"/>
              <a:gd name="connsiteY4" fmla="*/ 1960357 h 2232325"/>
              <a:gd name="connsiteX5" fmla="*/ 706291 w 2875019"/>
              <a:gd name="connsiteY5" fmla="*/ 2189331 h 2232325"/>
              <a:gd name="connsiteX6" fmla="*/ 465026 w 2875019"/>
              <a:gd name="connsiteY6" fmla="*/ 211119 h 2232325"/>
              <a:gd name="connsiteX7" fmla="*/ 1464805 w 2875019"/>
              <a:gd name="connsiteY7" fmla="*/ 2138 h 223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5019" h="2232325">
                <a:moveTo>
                  <a:pt x="1464805" y="2138"/>
                </a:moveTo>
                <a:cubicBezTo>
                  <a:pt x="1601013" y="7335"/>
                  <a:pt x="2155471" y="38775"/>
                  <a:pt x="2596455" y="470991"/>
                </a:cubicBezTo>
                <a:cubicBezTo>
                  <a:pt x="2849389" y="718905"/>
                  <a:pt x="3012857" y="1228763"/>
                  <a:pt x="2714585" y="1506969"/>
                </a:cubicBezTo>
                <a:cubicBezTo>
                  <a:pt x="2601174" y="1612735"/>
                  <a:pt x="2467518" y="1613341"/>
                  <a:pt x="2325603" y="1648448"/>
                </a:cubicBezTo>
                <a:cubicBezTo>
                  <a:pt x="2088515" y="1707182"/>
                  <a:pt x="1855286" y="1790819"/>
                  <a:pt x="1674536" y="1960357"/>
                </a:cubicBezTo>
                <a:cubicBezTo>
                  <a:pt x="1421698" y="2197526"/>
                  <a:pt x="1042186" y="2296341"/>
                  <a:pt x="706291" y="2189331"/>
                </a:cubicBezTo>
                <a:cubicBezTo>
                  <a:pt x="-113122" y="1928216"/>
                  <a:pt x="-253729" y="662180"/>
                  <a:pt x="465026" y="211119"/>
                </a:cubicBezTo>
                <a:cubicBezTo>
                  <a:pt x="753765" y="30038"/>
                  <a:pt x="1131524" y="-10553"/>
                  <a:pt x="1464805" y="2138"/>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ot="0" spcFirstLastPara="0" vertOverflow="overflow" horzOverflow="overflow" vert="horz" wrap="square" lIns="91440" tIns="45720" rIns="91440" bIns="45720" numCol="1" spcCol="0" rtlCol="0" fromWordArt="false" anchor="ctr" anchorCtr="false" forceAA="false" compatLnSpc="true">
            <a:noAutofit/>
          </a:bodyPr>
          <a:lstStyle/>
          <a:p>
            <a:endParaRPr lang="zh-CN" altLang="en-US"/>
          </a:p>
        </p:txBody>
      </p:sp>
      <p:sp>
        <p:nvSpPr>
          <p:cNvPr id="4" name="图片 25" descr="11资源 4"/>
          <p:cNvSpPr/>
          <p:nvPr userDrawn="true">
            <p:custDataLst>
              <p:tags r:id="rId14"/>
            </p:custDataLst>
          </p:nvPr>
        </p:nvSpPr>
        <p:spPr>
          <a:xfrm rot="6480000">
            <a:off x="1260007" y="3064411"/>
            <a:ext cx="951256" cy="692948"/>
          </a:xfrm>
          <a:custGeom>
            <a:avLst/>
            <a:gdLst>
              <a:gd name="connsiteX0" fmla="*/ 326832 w 951256"/>
              <a:gd name="connsiteY0" fmla="*/ 93430 h 692948"/>
              <a:gd name="connsiteX1" fmla="*/ 923740 w 951256"/>
              <a:gd name="connsiteY1" fmla="*/ 85551 h 692948"/>
              <a:gd name="connsiteX2" fmla="*/ 672297 w 951256"/>
              <a:gd name="connsiteY2" fmla="*/ 605570 h 692948"/>
              <a:gd name="connsiteX3" fmla="*/ 15260 w 951256"/>
              <a:gd name="connsiteY3" fmla="*/ 568278 h 692948"/>
              <a:gd name="connsiteX4" fmla="*/ 326832 w 951256"/>
              <a:gd name="connsiteY4" fmla="*/ 93430 h 692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56" h="692948">
                <a:moveTo>
                  <a:pt x="326832" y="93430"/>
                </a:moveTo>
                <a:cubicBezTo>
                  <a:pt x="520921" y="-10879"/>
                  <a:pt x="832762" y="-46782"/>
                  <a:pt x="923740" y="85551"/>
                </a:cubicBezTo>
                <a:cubicBezTo>
                  <a:pt x="1013285" y="216048"/>
                  <a:pt x="872430" y="486443"/>
                  <a:pt x="672297" y="605570"/>
                </a:cubicBezTo>
                <a:cubicBezTo>
                  <a:pt x="444897" y="740857"/>
                  <a:pt x="89538" y="711803"/>
                  <a:pt x="15260" y="568278"/>
                </a:cubicBezTo>
                <a:cubicBezTo>
                  <a:pt x="-55481" y="431693"/>
                  <a:pt x="131892" y="198186"/>
                  <a:pt x="326832" y="93430"/>
                </a:cubicBezTo>
                <a:close/>
              </a:path>
            </a:pathLst>
          </a:custGeom>
          <a:solidFill>
            <a:schemeClr val="accent1">
              <a:lumMod val="50000"/>
            </a:schemeClr>
          </a:solidFill>
          <a:ln w="4448" cap="flat">
            <a:noFill/>
            <a:prstDash val="solid"/>
            <a:miter/>
          </a:ln>
        </p:spPr>
        <p:txBody>
          <a:bodyPr rtlCol="0" anchor="ctr"/>
          <a:lstStyle/>
          <a:p>
            <a:endParaRPr lang="zh-CN" altLang="en-US"/>
          </a:p>
        </p:txBody>
      </p:sp>
      <p:sp>
        <p:nvSpPr>
          <p:cNvPr id="2" name="标题 1"/>
          <p:cNvSpPr>
            <a:spLocks noGrp="true"/>
          </p:cNvSpPr>
          <p:nvPr>
            <p:ph type="title" hasCustomPrompt="true"/>
            <p:custDataLst>
              <p:tags r:id="rId15"/>
            </p:custDataLst>
          </p:nvPr>
        </p:nvSpPr>
        <p:spPr>
          <a:xfrm>
            <a:off x="2512720" y="1951200"/>
            <a:ext cx="1327760" cy="2192400"/>
          </a:xfrm>
        </p:spPr>
        <p:txBody>
          <a:bodyPr wrap="square" lIns="0" tIns="0" rIns="0" bIns="0" anchor="ctr">
            <a:normAutofit/>
          </a:bodyPr>
          <a:lstStyle>
            <a:lvl1pPr algn="ctr">
              <a:defRPr sz="5400">
                <a:solidFill>
                  <a:schemeClr val="tx1">
                    <a:lumMod val="85000"/>
                    <a:lumOff val="15000"/>
                  </a:schemeClr>
                </a:solidFill>
              </a:defRPr>
            </a:lvl1pPr>
          </a:lstStyle>
          <a:p>
            <a:r>
              <a:rPr lang="zh-CN" altLang="en-US" dirty="0"/>
              <a:t>标题</a:t>
            </a:r>
            <a:endParaRPr lang="zh-CN" altLang="en-US" dirty="0"/>
          </a:p>
        </p:txBody>
      </p:sp>
      <p:sp>
        <p:nvSpPr>
          <p:cNvPr id="7" name="日期占位符 3"/>
          <p:cNvSpPr>
            <a:spLocks noGrp="true"/>
          </p:cNvSpPr>
          <p:nvPr>
            <p:ph type="dt" sz="half" idx="10"/>
            <p:custDataLst>
              <p:tags r:id="rId1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true"/>
          </p:cNvSpPr>
          <p:nvPr>
            <p:ph type="ftr" sz="quarter" idx="11"/>
            <p:custDataLst>
              <p:tags r:id="rId17"/>
            </p:custDataLst>
          </p:nvPr>
        </p:nvSpPr>
        <p:spPr/>
        <p:txBody>
          <a:bodyPr/>
          <a:lstStyle/>
          <a:p>
            <a:endParaRPr lang="zh-CN" altLang="en-US"/>
          </a:p>
        </p:txBody>
      </p:sp>
      <p:sp>
        <p:nvSpPr>
          <p:cNvPr id="9" name="灯片编号占位符 5"/>
          <p:cNvSpPr>
            <a:spLocks noGrp="true"/>
          </p:cNvSpPr>
          <p:nvPr>
            <p:ph type="sldNum" sz="quarter" idx="12"/>
            <p:custDataLst>
              <p:tags r:id="rId18"/>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10" name="图片 47" descr="11资源 3"/>
          <p:cNvSpPr/>
          <p:nvPr userDrawn="true">
            <p:custDataLst>
              <p:tags r:id="rId2"/>
            </p:custDataLst>
          </p:nvPr>
        </p:nvSpPr>
        <p:spPr>
          <a:xfrm flipV="true">
            <a:off x="4436590" y="1356171"/>
            <a:ext cx="3442532" cy="2674344"/>
          </a:xfrm>
          <a:custGeom>
            <a:avLst/>
            <a:gdLst>
              <a:gd name="connsiteX0" fmla="*/ 1753950 w 3442532"/>
              <a:gd name="connsiteY0" fmla="*/ 2561 h 2674344"/>
              <a:gd name="connsiteX1" fmla="*/ 3108982 w 3442532"/>
              <a:gd name="connsiteY1" fmla="*/ 564251 h 2674344"/>
              <a:gd name="connsiteX2" fmla="*/ 3250429 w 3442532"/>
              <a:gd name="connsiteY2" fmla="*/ 1805362 h 2674344"/>
              <a:gd name="connsiteX3" fmla="*/ 2784664 w 3442532"/>
              <a:gd name="connsiteY3" fmla="*/ 1974854 h 2674344"/>
              <a:gd name="connsiteX4" fmla="*/ 2005081 w 3442532"/>
              <a:gd name="connsiteY4" fmla="*/ 2348525 h 2674344"/>
              <a:gd name="connsiteX5" fmla="*/ 845708 w 3442532"/>
              <a:gd name="connsiteY5" fmla="*/ 2622837 h 2674344"/>
              <a:gd name="connsiteX6" fmla="*/ 556820 w 3442532"/>
              <a:gd name="connsiteY6" fmla="*/ 252923 h 2674344"/>
              <a:gd name="connsiteX7" fmla="*/ 1753950 w 3442532"/>
              <a:gd name="connsiteY7" fmla="*/ 2561 h 267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2532" h="2674344">
                <a:moveTo>
                  <a:pt x="1753950" y="2561"/>
                </a:moveTo>
                <a:cubicBezTo>
                  <a:pt x="1917044" y="8788"/>
                  <a:pt x="2580950" y="46453"/>
                  <a:pt x="3108982" y="564251"/>
                </a:cubicBezTo>
                <a:cubicBezTo>
                  <a:pt x="3411843" y="861254"/>
                  <a:pt x="3607579" y="1472069"/>
                  <a:pt x="3250429" y="1805362"/>
                </a:cubicBezTo>
                <a:cubicBezTo>
                  <a:pt x="3114632" y="1932071"/>
                  <a:pt x="2954592" y="1932796"/>
                  <a:pt x="2784664" y="1974854"/>
                </a:cubicBezTo>
                <a:cubicBezTo>
                  <a:pt x="2500777" y="2045218"/>
                  <a:pt x="2221509" y="2145416"/>
                  <a:pt x="2005081" y="2348525"/>
                </a:cubicBezTo>
                <a:cubicBezTo>
                  <a:pt x="1702334" y="2632655"/>
                  <a:pt x="1247908" y="2751036"/>
                  <a:pt x="845708" y="2622837"/>
                </a:cubicBezTo>
                <a:cubicBezTo>
                  <a:pt x="-135452" y="2310019"/>
                  <a:pt x="-303814" y="793297"/>
                  <a:pt x="556820" y="252923"/>
                </a:cubicBezTo>
                <a:cubicBezTo>
                  <a:pt x="902555" y="35986"/>
                  <a:pt x="1354881" y="-12642"/>
                  <a:pt x="1753950" y="2561"/>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1" name="图片 46" descr="11资源 3"/>
          <p:cNvSpPr/>
          <p:nvPr userDrawn="true">
            <p:custDataLst>
              <p:tags r:id="rId3"/>
            </p:custDataLst>
          </p:nvPr>
        </p:nvSpPr>
        <p:spPr>
          <a:xfrm flipV="true">
            <a:off x="4170819" y="1150058"/>
            <a:ext cx="3973862" cy="3086515"/>
          </a:xfrm>
          <a:custGeom>
            <a:avLst/>
            <a:gdLst>
              <a:gd name="connsiteX0" fmla="*/ 2024659 w 3973862"/>
              <a:gd name="connsiteY0" fmla="*/ 2956 h 3086515"/>
              <a:gd name="connsiteX1" fmla="*/ 3588830 w 3973862"/>
              <a:gd name="connsiteY1" fmla="*/ 651213 h 3086515"/>
              <a:gd name="connsiteX2" fmla="*/ 3752109 w 3973862"/>
              <a:gd name="connsiteY2" fmla="*/ 2083604 h 3086515"/>
              <a:gd name="connsiteX3" fmla="*/ 3214457 w 3973862"/>
              <a:gd name="connsiteY3" fmla="*/ 2279219 h 3086515"/>
              <a:gd name="connsiteX4" fmla="*/ 2314550 w 3973862"/>
              <a:gd name="connsiteY4" fmla="*/ 2710480 h 3086515"/>
              <a:gd name="connsiteX5" fmla="*/ 976237 w 3973862"/>
              <a:gd name="connsiteY5" fmla="*/ 3027069 h 3086515"/>
              <a:gd name="connsiteX6" fmla="*/ 642761 w 3973862"/>
              <a:gd name="connsiteY6" fmla="*/ 291903 h 3086515"/>
              <a:gd name="connsiteX7" fmla="*/ 2024659 w 3973862"/>
              <a:gd name="connsiteY7" fmla="*/ 2956 h 30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862" h="3086515">
                <a:moveTo>
                  <a:pt x="2024659" y="2956"/>
                </a:moveTo>
                <a:cubicBezTo>
                  <a:pt x="2212925" y="10142"/>
                  <a:pt x="2979300" y="53612"/>
                  <a:pt x="3588830" y="651213"/>
                </a:cubicBezTo>
                <a:cubicBezTo>
                  <a:pt x="3938436" y="993991"/>
                  <a:pt x="4164382" y="1698944"/>
                  <a:pt x="3752109" y="2083604"/>
                </a:cubicBezTo>
                <a:cubicBezTo>
                  <a:pt x="3595352" y="2229842"/>
                  <a:pt x="3410612" y="2230679"/>
                  <a:pt x="3214457" y="2279219"/>
                </a:cubicBezTo>
                <a:cubicBezTo>
                  <a:pt x="2886753" y="2360428"/>
                  <a:pt x="2564382" y="2476068"/>
                  <a:pt x="2314550" y="2710480"/>
                </a:cubicBezTo>
                <a:cubicBezTo>
                  <a:pt x="1965076" y="3038400"/>
                  <a:pt x="1440513" y="3175026"/>
                  <a:pt x="976237" y="3027069"/>
                </a:cubicBezTo>
                <a:cubicBezTo>
                  <a:pt x="-156358" y="2666040"/>
                  <a:pt x="-350706" y="915560"/>
                  <a:pt x="642761" y="291903"/>
                </a:cubicBezTo>
                <a:cubicBezTo>
                  <a:pt x="1041857" y="41532"/>
                  <a:pt x="1563997" y="-14591"/>
                  <a:pt x="2024659" y="2956"/>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2" name="图片 45" descr="11资源 3"/>
          <p:cNvSpPr/>
          <p:nvPr userDrawn="true">
            <p:custDataLst>
              <p:tags r:id="rId4"/>
            </p:custDataLst>
          </p:nvPr>
        </p:nvSpPr>
        <p:spPr>
          <a:xfrm flipV="true">
            <a:off x="3947596" y="976975"/>
            <a:ext cx="4420128" cy="3432636"/>
          </a:xfrm>
          <a:custGeom>
            <a:avLst/>
            <a:gdLst>
              <a:gd name="connsiteX0" fmla="*/ 2252029 w 4420128"/>
              <a:gd name="connsiteY0" fmla="*/ 3287 h 3432636"/>
              <a:gd name="connsiteX1" fmla="*/ 3991857 w 4420128"/>
              <a:gd name="connsiteY1" fmla="*/ 724240 h 3432636"/>
              <a:gd name="connsiteX2" fmla="*/ 4173472 w 4420128"/>
              <a:gd name="connsiteY2" fmla="*/ 2317260 h 3432636"/>
              <a:gd name="connsiteX3" fmla="*/ 3575441 w 4420128"/>
              <a:gd name="connsiteY3" fmla="*/ 2534811 h 3432636"/>
              <a:gd name="connsiteX4" fmla="*/ 2574475 w 4420128"/>
              <a:gd name="connsiteY4" fmla="*/ 3014433 h 3432636"/>
              <a:gd name="connsiteX5" fmla="*/ 1085869 w 4420128"/>
              <a:gd name="connsiteY5" fmla="*/ 3366525 h 3432636"/>
              <a:gd name="connsiteX6" fmla="*/ 714943 w 4420128"/>
              <a:gd name="connsiteY6" fmla="*/ 324637 h 3432636"/>
              <a:gd name="connsiteX7" fmla="*/ 2252029 w 4420128"/>
              <a:gd name="connsiteY7" fmla="*/ 3287 h 34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0128" h="3432636">
                <a:moveTo>
                  <a:pt x="2252029" y="3287"/>
                </a:moveTo>
                <a:cubicBezTo>
                  <a:pt x="2461438" y="11279"/>
                  <a:pt x="3313876" y="59624"/>
                  <a:pt x="3991857" y="724240"/>
                </a:cubicBezTo>
                <a:cubicBezTo>
                  <a:pt x="4380724" y="1105457"/>
                  <a:pt x="4632044" y="1889464"/>
                  <a:pt x="4173472" y="2317260"/>
                </a:cubicBezTo>
                <a:cubicBezTo>
                  <a:pt x="3999111" y="2479896"/>
                  <a:pt x="3793624" y="2480827"/>
                  <a:pt x="3575441" y="2534811"/>
                </a:cubicBezTo>
                <a:cubicBezTo>
                  <a:pt x="3210937" y="2625126"/>
                  <a:pt x="2852363" y="2753734"/>
                  <a:pt x="2574475" y="3014433"/>
                </a:cubicBezTo>
                <a:cubicBezTo>
                  <a:pt x="2185755" y="3379126"/>
                  <a:pt x="1602283" y="3531073"/>
                  <a:pt x="1085869" y="3366525"/>
                </a:cubicBezTo>
                <a:cubicBezTo>
                  <a:pt x="-173917" y="2965009"/>
                  <a:pt x="-390090" y="1018230"/>
                  <a:pt x="714943" y="324637"/>
                </a:cubicBezTo>
                <a:cubicBezTo>
                  <a:pt x="1158858" y="46189"/>
                  <a:pt x="1739634" y="-16227"/>
                  <a:pt x="2252029" y="3287"/>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3" name="图片 44" descr="11资源 3"/>
          <p:cNvSpPr/>
          <p:nvPr userDrawn="true">
            <p:custDataLst>
              <p:tags r:id="rId5"/>
            </p:custDataLst>
          </p:nvPr>
        </p:nvSpPr>
        <p:spPr>
          <a:xfrm flipV="true">
            <a:off x="3676427" y="766733"/>
            <a:ext cx="4962249" cy="3853063"/>
          </a:xfrm>
          <a:custGeom>
            <a:avLst/>
            <a:gdLst>
              <a:gd name="connsiteX0" fmla="*/ 2528236 w 4962249"/>
              <a:gd name="connsiteY0" fmla="*/ 3690 h 3853063"/>
              <a:gd name="connsiteX1" fmla="*/ 4481451 w 4962249"/>
              <a:gd name="connsiteY1" fmla="*/ 812945 h 3853063"/>
              <a:gd name="connsiteX2" fmla="*/ 4685341 w 4962249"/>
              <a:gd name="connsiteY2" fmla="*/ 2601076 h 3853063"/>
              <a:gd name="connsiteX3" fmla="*/ 4013963 w 4962249"/>
              <a:gd name="connsiteY3" fmla="*/ 2845272 h 3853063"/>
              <a:gd name="connsiteX4" fmla="*/ 2890230 w 4962249"/>
              <a:gd name="connsiteY4" fmla="*/ 3383638 h 3853063"/>
              <a:gd name="connsiteX5" fmla="*/ 1219049 w 4962249"/>
              <a:gd name="connsiteY5" fmla="*/ 3778854 h 3853063"/>
              <a:gd name="connsiteX6" fmla="*/ 802630 w 4962249"/>
              <a:gd name="connsiteY6" fmla="*/ 364398 h 3853063"/>
              <a:gd name="connsiteX7" fmla="*/ 2528236 w 4962249"/>
              <a:gd name="connsiteY7" fmla="*/ 3690 h 385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2249" h="3853063">
                <a:moveTo>
                  <a:pt x="2528236" y="3690"/>
                </a:moveTo>
                <a:cubicBezTo>
                  <a:pt x="2763329" y="12661"/>
                  <a:pt x="3720318" y="66927"/>
                  <a:pt x="4481451" y="812945"/>
                </a:cubicBezTo>
                <a:cubicBezTo>
                  <a:pt x="4918012" y="1240852"/>
                  <a:pt x="5200156" y="2120884"/>
                  <a:pt x="4685341" y="2601076"/>
                </a:cubicBezTo>
                <a:cubicBezTo>
                  <a:pt x="4489596" y="2783631"/>
                  <a:pt x="4258906" y="2784677"/>
                  <a:pt x="4013963" y="2845272"/>
                </a:cubicBezTo>
                <a:cubicBezTo>
                  <a:pt x="3604752" y="2946649"/>
                  <a:pt x="3202201" y="3091010"/>
                  <a:pt x="2890230" y="3383638"/>
                </a:cubicBezTo>
                <a:cubicBezTo>
                  <a:pt x="2453834" y="3792998"/>
                  <a:pt x="1798800" y="3963556"/>
                  <a:pt x="1219049" y="3778854"/>
                </a:cubicBezTo>
                <a:cubicBezTo>
                  <a:pt x="-195247" y="3328161"/>
                  <a:pt x="-437934" y="1142943"/>
                  <a:pt x="802630" y="364398"/>
                </a:cubicBezTo>
                <a:cubicBezTo>
                  <a:pt x="1300990" y="51847"/>
                  <a:pt x="1952997" y="-18215"/>
                  <a:pt x="2528236" y="3690"/>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4" name="图片 39" descr="11资源 3"/>
          <p:cNvSpPr/>
          <p:nvPr userDrawn="true">
            <p:custDataLst>
              <p:tags r:id="rId6"/>
            </p:custDataLst>
          </p:nvPr>
        </p:nvSpPr>
        <p:spPr>
          <a:xfrm flipV="true">
            <a:off x="3195372" y="393888"/>
            <a:ext cx="5923975" cy="4598653"/>
          </a:xfrm>
          <a:custGeom>
            <a:avLst/>
            <a:gdLst>
              <a:gd name="connsiteX0" fmla="*/ 3018230 w 5923975"/>
              <a:gd name="connsiteY0" fmla="*/ 4404 h 4598653"/>
              <a:gd name="connsiteX1" fmla="*/ 5349994 w 5923975"/>
              <a:gd name="connsiteY1" fmla="*/ 970254 h 4598653"/>
              <a:gd name="connsiteX2" fmla="*/ 5593399 w 5923975"/>
              <a:gd name="connsiteY2" fmla="*/ 3104399 h 4598653"/>
              <a:gd name="connsiteX3" fmla="*/ 4791903 w 5923975"/>
              <a:gd name="connsiteY3" fmla="*/ 3395849 h 4598653"/>
              <a:gd name="connsiteX4" fmla="*/ 3450381 w 5923975"/>
              <a:gd name="connsiteY4" fmla="*/ 4038391 h 4598653"/>
              <a:gd name="connsiteX5" fmla="*/ 1455311 w 5923975"/>
              <a:gd name="connsiteY5" fmla="*/ 4510084 h 4598653"/>
              <a:gd name="connsiteX6" fmla="*/ 958186 w 5923975"/>
              <a:gd name="connsiteY6" fmla="*/ 434911 h 4598653"/>
              <a:gd name="connsiteX7" fmla="*/ 3018230 w 5923975"/>
              <a:gd name="connsiteY7" fmla="*/ 4404 h 45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975" h="4598653">
                <a:moveTo>
                  <a:pt x="3018230" y="4404"/>
                </a:moveTo>
                <a:cubicBezTo>
                  <a:pt x="3298885" y="15111"/>
                  <a:pt x="4441346" y="79877"/>
                  <a:pt x="5349994" y="970254"/>
                </a:cubicBezTo>
                <a:cubicBezTo>
                  <a:pt x="5871164" y="1480964"/>
                  <a:pt x="6207989" y="2531287"/>
                  <a:pt x="5593399" y="3104399"/>
                </a:cubicBezTo>
                <a:cubicBezTo>
                  <a:pt x="5359717" y="3322280"/>
                  <a:pt x="5084317" y="3323528"/>
                  <a:pt x="4791903" y="3395849"/>
                </a:cubicBezTo>
                <a:cubicBezTo>
                  <a:pt x="4303384" y="3516843"/>
                  <a:pt x="3822814" y="3689138"/>
                  <a:pt x="3450381" y="4038391"/>
                </a:cubicBezTo>
                <a:cubicBezTo>
                  <a:pt x="2929408" y="4526966"/>
                  <a:pt x="2147423" y="4730527"/>
                  <a:pt x="1455311" y="4510084"/>
                </a:cubicBezTo>
                <a:cubicBezTo>
                  <a:pt x="-233088" y="3972180"/>
                  <a:pt x="-522809" y="1364109"/>
                  <a:pt x="958186" y="434911"/>
                </a:cubicBezTo>
                <a:cubicBezTo>
                  <a:pt x="1553133" y="61879"/>
                  <a:pt x="2331505" y="-21739"/>
                  <a:pt x="3018230" y="4404"/>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5" name="图片 40" descr="11资源 3"/>
          <p:cNvSpPr/>
          <p:nvPr userDrawn="true">
            <p:custDataLst>
              <p:tags r:id="rId7"/>
            </p:custDataLst>
          </p:nvPr>
        </p:nvSpPr>
        <p:spPr>
          <a:xfrm flipV="true">
            <a:off x="3427167" y="573324"/>
            <a:ext cx="5460569" cy="4239830"/>
          </a:xfrm>
          <a:custGeom>
            <a:avLst/>
            <a:gdLst>
              <a:gd name="connsiteX0" fmla="*/ 2782127 w 5460569"/>
              <a:gd name="connsiteY0" fmla="*/ 4060 h 4239830"/>
              <a:gd name="connsiteX1" fmla="*/ 4931488 w 5460569"/>
              <a:gd name="connsiteY1" fmla="*/ 894547 h 4239830"/>
              <a:gd name="connsiteX2" fmla="*/ 5155853 w 5460569"/>
              <a:gd name="connsiteY2" fmla="*/ 2862169 h 4239830"/>
              <a:gd name="connsiteX3" fmla="*/ 4417054 w 5460569"/>
              <a:gd name="connsiteY3" fmla="*/ 3130878 h 4239830"/>
              <a:gd name="connsiteX4" fmla="*/ 3180473 w 5460569"/>
              <a:gd name="connsiteY4" fmla="*/ 3723284 h 4239830"/>
              <a:gd name="connsiteX5" fmla="*/ 1341469 w 5460569"/>
              <a:gd name="connsiteY5" fmla="*/ 4158172 h 4239830"/>
              <a:gd name="connsiteX6" fmla="*/ 883231 w 5460569"/>
              <a:gd name="connsiteY6" fmla="*/ 400976 h 4239830"/>
              <a:gd name="connsiteX7" fmla="*/ 2782127 w 5460569"/>
              <a:gd name="connsiteY7" fmla="*/ 4060 h 42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0569" h="4239830">
                <a:moveTo>
                  <a:pt x="2782127" y="4060"/>
                </a:moveTo>
                <a:cubicBezTo>
                  <a:pt x="3040828" y="13932"/>
                  <a:pt x="4093920" y="73645"/>
                  <a:pt x="4931488" y="894547"/>
                </a:cubicBezTo>
                <a:cubicBezTo>
                  <a:pt x="5411890" y="1365408"/>
                  <a:pt x="5722367" y="2333776"/>
                  <a:pt x="5155853" y="2862169"/>
                </a:cubicBezTo>
                <a:cubicBezTo>
                  <a:pt x="4940451" y="3063050"/>
                  <a:pt x="4686594" y="3064201"/>
                  <a:pt x="4417054" y="3130878"/>
                </a:cubicBezTo>
                <a:cubicBezTo>
                  <a:pt x="3966749" y="3242431"/>
                  <a:pt x="3523773" y="3401282"/>
                  <a:pt x="3180473" y="3723284"/>
                </a:cubicBezTo>
                <a:cubicBezTo>
                  <a:pt x="2700254" y="4173736"/>
                  <a:pt x="1979440" y="4361414"/>
                  <a:pt x="1341469" y="4158172"/>
                </a:cubicBezTo>
                <a:cubicBezTo>
                  <a:pt x="-214854" y="3662239"/>
                  <a:pt x="-481912" y="1257670"/>
                  <a:pt x="883231" y="400976"/>
                </a:cubicBezTo>
                <a:cubicBezTo>
                  <a:pt x="1431638" y="57051"/>
                  <a:pt x="2149122" y="-20043"/>
                  <a:pt x="2782127" y="4060"/>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6" name="图片 38" descr="11资源 3"/>
          <p:cNvSpPr/>
          <p:nvPr userDrawn="true">
            <p:custDataLst>
              <p:tags r:id="rId8"/>
            </p:custDataLst>
          </p:nvPr>
        </p:nvSpPr>
        <p:spPr>
          <a:xfrm flipV="true">
            <a:off x="2973102" y="220805"/>
            <a:ext cx="6368336" cy="4944775"/>
          </a:xfrm>
          <a:custGeom>
            <a:avLst/>
            <a:gdLst>
              <a:gd name="connsiteX0" fmla="*/ 3244629 w 6368336"/>
              <a:gd name="connsiteY0" fmla="*/ 4735 h 4944775"/>
              <a:gd name="connsiteX1" fmla="*/ 5751301 w 6368336"/>
              <a:gd name="connsiteY1" fmla="*/ 1043281 h 4944775"/>
              <a:gd name="connsiteX2" fmla="*/ 6012964 w 6368336"/>
              <a:gd name="connsiteY2" fmla="*/ 3338054 h 4944775"/>
              <a:gd name="connsiteX3" fmla="*/ 5151347 w 6368336"/>
              <a:gd name="connsiteY3" fmla="*/ 3651440 h 4944775"/>
              <a:gd name="connsiteX4" fmla="*/ 3709196 w 6368336"/>
              <a:gd name="connsiteY4" fmla="*/ 4342345 h 4944775"/>
              <a:gd name="connsiteX5" fmla="*/ 1564475 w 6368336"/>
              <a:gd name="connsiteY5" fmla="*/ 4849540 h 4944775"/>
              <a:gd name="connsiteX6" fmla="*/ 1030060 w 6368336"/>
              <a:gd name="connsiteY6" fmla="*/ 467645 h 4944775"/>
              <a:gd name="connsiteX7" fmla="*/ 3244629 w 6368336"/>
              <a:gd name="connsiteY7" fmla="*/ 4735 h 494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8336" h="4944775">
                <a:moveTo>
                  <a:pt x="3244629" y="4735"/>
                </a:moveTo>
                <a:cubicBezTo>
                  <a:pt x="3546337" y="16248"/>
                  <a:pt x="4774495" y="85889"/>
                  <a:pt x="5751301" y="1043281"/>
                </a:cubicBezTo>
                <a:cubicBezTo>
                  <a:pt x="6311564" y="1592431"/>
                  <a:pt x="6673655" y="2721806"/>
                  <a:pt x="6012964" y="3338054"/>
                </a:cubicBezTo>
                <a:cubicBezTo>
                  <a:pt x="5761753" y="3572335"/>
                  <a:pt x="5465696" y="3573677"/>
                  <a:pt x="5151347" y="3651440"/>
                </a:cubicBezTo>
                <a:cubicBezTo>
                  <a:pt x="4626184" y="3781541"/>
                  <a:pt x="4109566" y="3966804"/>
                  <a:pt x="3709196" y="4342345"/>
                </a:cubicBezTo>
                <a:cubicBezTo>
                  <a:pt x="3149145" y="4867692"/>
                  <a:pt x="2308503" y="5086574"/>
                  <a:pt x="1564475" y="4849540"/>
                </a:cubicBezTo>
                <a:cubicBezTo>
                  <a:pt x="-250572" y="4271149"/>
                  <a:pt x="-562026" y="1466779"/>
                  <a:pt x="1030060" y="467645"/>
                </a:cubicBezTo>
                <a:cubicBezTo>
                  <a:pt x="1669635" y="66537"/>
                  <a:pt x="2506393" y="-23375"/>
                  <a:pt x="3244629" y="4735"/>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7" name="图片 37" descr="11资源 3"/>
          <p:cNvSpPr/>
          <p:nvPr userDrawn="true">
            <p:custDataLst>
              <p:tags r:id="rId9"/>
            </p:custDataLst>
          </p:nvPr>
        </p:nvSpPr>
        <p:spPr>
          <a:xfrm flipV="true">
            <a:off x="2732097" y="33747"/>
            <a:ext cx="6850151" cy="5318840"/>
          </a:xfrm>
          <a:custGeom>
            <a:avLst/>
            <a:gdLst>
              <a:gd name="connsiteX0" fmla="*/ 3490111 w 6850151"/>
              <a:gd name="connsiteY0" fmla="*/ 5094 h 5318840"/>
              <a:gd name="connsiteX1" fmla="*/ 6186432 w 6850151"/>
              <a:gd name="connsiteY1" fmla="*/ 1122204 h 5318840"/>
              <a:gd name="connsiteX2" fmla="*/ 6467892 w 6850151"/>
              <a:gd name="connsiteY2" fmla="*/ 3590574 h 5318840"/>
              <a:gd name="connsiteX3" fmla="*/ 5541087 w 6850151"/>
              <a:gd name="connsiteY3" fmla="*/ 3927667 h 5318840"/>
              <a:gd name="connsiteX4" fmla="*/ 3989826 w 6850151"/>
              <a:gd name="connsiteY4" fmla="*/ 4670837 h 5318840"/>
              <a:gd name="connsiteX5" fmla="*/ 1682840 w 6850151"/>
              <a:gd name="connsiteY5" fmla="*/ 5216400 h 5318840"/>
              <a:gd name="connsiteX6" fmla="*/ 1107992 w 6850151"/>
              <a:gd name="connsiteY6" fmla="*/ 503022 h 5318840"/>
              <a:gd name="connsiteX7" fmla="*/ 3490111 w 6850151"/>
              <a:gd name="connsiteY7" fmla="*/ 5094 h 53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0151" h="5318840">
                <a:moveTo>
                  <a:pt x="3490111" y="5094"/>
                </a:moveTo>
                <a:cubicBezTo>
                  <a:pt x="3814645" y="17477"/>
                  <a:pt x="5135723" y="92387"/>
                  <a:pt x="6186432" y="1122204"/>
                </a:cubicBezTo>
                <a:cubicBezTo>
                  <a:pt x="6789084" y="1712896"/>
                  <a:pt x="7178570" y="2927707"/>
                  <a:pt x="6467892" y="3590574"/>
                </a:cubicBezTo>
                <a:cubicBezTo>
                  <a:pt x="6197675" y="3842577"/>
                  <a:pt x="5879219" y="3844020"/>
                  <a:pt x="5541087" y="3927667"/>
                </a:cubicBezTo>
                <a:cubicBezTo>
                  <a:pt x="4976191" y="4067610"/>
                  <a:pt x="4420487" y="4266887"/>
                  <a:pt x="3989826" y="4670837"/>
                </a:cubicBezTo>
                <a:cubicBezTo>
                  <a:pt x="3387403" y="5235926"/>
                  <a:pt x="2483159" y="5471367"/>
                  <a:pt x="1682840" y="5216400"/>
                </a:cubicBezTo>
                <a:cubicBezTo>
                  <a:pt x="-269530" y="4594256"/>
                  <a:pt x="-604547" y="1577739"/>
                  <a:pt x="1107992" y="503022"/>
                </a:cubicBezTo>
                <a:cubicBezTo>
                  <a:pt x="1795956" y="71570"/>
                  <a:pt x="2696021" y="-25144"/>
                  <a:pt x="3490111" y="5094"/>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8" name="任意多边形: 形状 17" descr="11资源 3"/>
          <p:cNvSpPr/>
          <p:nvPr userDrawn="true">
            <p:custDataLst>
              <p:tags r:id="rId10"/>
            </p:custDataLst>
          </p:nvPr>
        </p:nvSpPr>
        <p:spPr>
          <a:xfrm flipV="true">
            <a:off x="2486330" y="0"/>
            <a:ext cx="7341489" cy="5543404"/>
          </a:xfrm>
          <a:custGeom>
            <a:avLst/>
            <a:gdLst>
              <a:gd name="connsiteX0" fmla="*/ 1674140 w 7341489"/>
              <a:gd name="connsiteY0" fmla="*/ 5543404 h 5543404"/>
              <a:gd name="connsiteX1" fmla="*/ 3395262 w 7341489"/>
              <a:gd name="connsiteY1" fmla="*/ 5543404 h 5543404"/>
              <a:gd name="connsiteX2" fmla="*/ 3436133 w 7341489"/>
              <a:gd name="connsiteY2" fmla="*/ 5529231 h 5543404"/>
              <a:gd name="connsiteX3" fmla="*/ 4276002 w 7341489"/>
              <a:gd name="connsiteY3" fmla="*/ 5006022 h 5543404"/>
              <a:gd name="connsiteX4" fmla="*/ 5938529 w 7341489"/>
              <a:gd name="connsiteY4" fmla="*/ 4209521 h 5543404"/>
              <a:gd name="connsiteX5" fmla="*/ 6931811 w 7341489"/>
              <a:gd name="connsiteY5" fmla="*/ 3848237 h 5543404"/>
              <a:gd name="connsiteX6" fmla="*/ 6630163 w 7341489"/>
              <a:gd name="connsiteY6" fmla="*/ 1202735 h 5543404"/>
              <a:gd name="connsiteX7" fmla="*/ 3740444 w 7341489"/>
              <a:gd name="connsiteY7" fmla="*/ 5459 h 5543404"/>
              <a:gd name="connsiteX8" fmla="*/ 1187465 w 7341489"/>
              <a:gd name="connsiteY8" fmla="*/ 539120 h 5543404"/>
              <a:gd name="connsiteX9" fmla="*/ 1612473 w 7341489"/>
              <a:gd name="connsiteY9" fmla="*/ 5520848 h 5543404"/>
              <a:gd name="connsiteX10" fmla="*/ 1674140 w 7341489"/>
              <a:gd name="connsiteY10" fmla="*/ 5543404 h 5543404"/>
              <a:gd name="connsiteX0-1" fmla="*/ 3395262 w 7341489"/>
              <a:gd name="connsiteY0-2" fmla="*/ 5543404 h 5634844"/>
              <a:gd name="connsiteX1-3" fmla="*/ 3436133 w 7341489"/>
              <a:gd name="connsiteY1-4" fmla="*/ 5529231 h 5634844"/>
              <a:gd name="connsiteX2-5" fmla="*/ 4276002 w 7341489"/>
              <a:gd name="connsiteY2-6" fmla="*/ 5006022 h 5634844"/>
              <a:gd name="connsiteX3-7" fmla="*/ 5938529 w 7341489"/>
              <a:gd name="connsiteY3-8" fmla="*/ 4209521 h 5634844"/>
              <a:gd name="connsiteX4-9" fmla="*/ 6931811 w 7341489"/>
              <a:gd name="connsiteY4-10" fmla="*/ 3848237 h 5634844"/>
              <a:gd name="connsiteX5-11" fmla="*/ 6630163 w 7341489"/>
              <a:gd name="connsiteY5-12" fmla="*/ 1202735 h 5634844"/>
              <a:gd name="connsiteX6-13" fmla="*/ 3740444 w 7341489"/>
              <a:gd name="connsiteY6-14" fmla="*/ 5459 h 5634844"/>
              <a:gd name="connsiteX7-15" fmla="*/ 1187465 w 7341489"/>
              <a:gd name="connsiteY7-16" fmla="*/ 539120 h 5634844"/>
              <a:gd name="connsiteX8-17" fmla="*/ 1612473 w 7341489"/>
              <a:gd name="connsiteY8-18" fmla="*/ 5520848 h 5634844"/>
              <a:gd name="connsiteX9-19" fmla="*/ 1674140 w 7341489"/>
              <a:gd name="connsiteY9-20" fmla="*/ 5543404 h 5634844"/>
              <a:gd name="connsiteX10-21" fmla="*/ 3486702 w 7341489"/>
              <a:gd name="connsiteY10-22" fmla="*/ 5634844 h 5634844"/>
              <a:gd name="connsiteX0-23" fmla="*/ 3395262 w 7341489"/>
              <a:gd name="connsiteY0-24" fmla="*/ 5543404 h 5543404"/>
              <a:gd name="connsiteX1-25" fmla="*/ 3436133 w 7341489"/>
              <a:gd name="connsiteY1-26" fmla="*/ 5529231 h 5543404"/>
              <a:gd name="connsiteX2-27" fmla="*/ 4276002 w 7341489"/>
              <a:gd name="connsiteY2-28" fmla="*/ 5006022 h 5543404"/>
              <a:gd name="connsiteX3-29" fmla="*/ 5938529 w 7341489"/>
              <a:gd name="connsiteY3-30" fmla="*/ 4209521 h 5543404"/>
              <a:gd name="connsiteX4-31" fmla="*/ 6931811 w 7341489"/>
              <a:gd name="connsiteY4-32" fmla="*/ 3848237 h 5543404"/>
              <a:gd name="connsiteX5-33" fmla="*/ 6630163 w 7341489"/>
              <a:gd name="connsiteY5-34" fmla="*/ 1202735 h 5543404"/>
              <a:gd name="connsiteX6-35" fmla="*/ 3740444 w 7341489"/>
              <a:gd name="connsiteY6-36" fmla="*/ 5459 h 5543404"/>
              <a:gd name="connsiteX7-37" fmla="*/ 1187465 w 7341489"/>
              <a:gd name="connsiteY7-38" fmla="*/ 539120 h 5543404"/>
              <a:gd name="connsiteX8-39" fmla="*/ 1612473 w 7341489"/>
              <a:gd name="connsiteY8-40" fmla="*/ 5520848 h 5543404"/>
              <a:gd name="connsiteX9-41" fmla="*/ 1674140 w 7341489"/>
              <a:gd name="connsiteY9-42" fmla="*/ 5543404 h 55434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341489" h="5543404">
                <a:moveTo>
                  <a:pt x="3395262" y="5543404"/>
                </a:moveTo>
                <a:lnTo>
                  <a:pt x="3436133" y="5529231"/>
                </a:lnTo>
                <a:cubicBezTo>
                  <a:pt x="3746290" y="5410569"/>
                  <a:pt x="4033890" y="5233137"/>
                  <a:pt x="4276002" y="5006022"/>
                </a:cubicBezTo>
                <a:cubicBezTo>
                  <a:pt x="4737553" y="4573084"/>
                  <a:pt x="5333115" y="4359506"/>
                  <a:pt x="5938529" y="4209521"/>
                </a:cubicBezTo>
                <a:cubicBezTo>
                  <a:pt x="6300914" y="4119872"/>
                  <a:pt x="6642212" y="4118325"/>
                  <a:pt x="6931811" y="3848237"/>
                </a:cubicBezTo>
                <a:cubicBezTo>
                  <a:pt x="7693463" y="3137803"/>
                  <a:pt x="7276041" y="1835815"/>
                  <a:pt x="6630163" y="1202735"/>
                </a:cubicBezTo>
                <a:cubicBezTo>
                  <a:pt x="5504090" y="99017"/>
                  <a:pt x="4088256" y="18731"/>
                  <a:pt x="3740444" y="5459"/>
                </a:cubicBezTo>
                <a:cubicBezTo>
                  <a:pt x="2889397" y="-26948"/>
                  <a:pt x="1924773" y="76706"/>
                  <a:pt x="1187465" y="539120"/>
                </a:cubicBezTo>
                <a:cubicBezTo>
                  <a:pt x="-590554" y="1654965"/>
                  <a:pt x="-309160" y="4723916"/>
                  <a:pt x="1612473" y="5520848"/>
                </a:cubicBezTo>
                <a:lnTo>
                  <a:pt x="1674140" y="5543404"/>
                </a:lnTo>
              </a:path>
            </a:pathLst>
          </a:custGeom>
          <a:noFill/>
          <a:ln w="6350" cap="flat">
            <a:solidFill>
              <a:schemeClr val="accent1">
                <a:alpha val="25000"/>
              </a:schemeClr>
            </a:solidFill>
            <a:prstDash val="solid"/>
            <a:miter/>
          </a:ln>
        </p:spPr>
        <p:txBody>
          <a:bodyPr wrap="square" rtlCol="0" anchor="ctr">
            <a:noAutofit/>
          </a:bodyPr>
          <a:lstStyle/>
          <a:p>
            <a:endParaRPr lang="zh-CN" altLang="en-US"/>
          </a:p>
        </p:txBody>
      </p:sp>
      <p:sp>
        <p:nvSpPr>
          <p:cNvPr id="19" name="任意多边形: 形状 18" descr="11资源 3"/>
          <p:cNvSpPr/>
          <p:nvPr userDrawn="true">
            <p:custDataLst>
              <p:tags r:id="rId11"/>
            </p:custDataLst>
          </p:nvPr>
        </p:nvSpPr>
        <p:spPr>
          <a:xfrm flipV="true">
            <a:off x="2218336" y="0"/>
            <a:ext cx="7879801" cy="5751684"/>
          </a:xfrm>
          <a:custGeom>
            <a:avLst/>
            <a:gdLst>
              <a:gd name="connsiteX0" fmla="*/ 1391253 w 7879801"/>
              <a:gd name="connsiteY0" fmla="*/ 5751684 h 5751684"/>
              <a:gd name="connsiteX1" fmla="*/ 4071278 w 7879801"/>
              <a:gd name="connsiteY1" fmla="*/ 5751684 h 5751684"/>
              <a:gd name="connsiteX2" fmla="*/ 4166200 w 7879801"/>
              <a:gd name="connsiteY2" fmla="*/ 5696837 h 5751684"/>
              <a:gd name="connsiteX3" fmla="*/ 4589539 w 7879801"/>
              <a:gd name="connsiteY3" fmla="*/ 5372438 h 5751684"/>
              <a:gd name="connsiteX4" fmla="*/ 6373970 w 7879801"/>
              <a:gd name="connsiteY4" fmla="*/ 4517637 h 5751684"/>
              <a:gd name="connsiteX5" fmla="*/ 7440084 w 7879801"/>
              <a:gd name="connsiteY5" fmla="*/ 4129910 h 5751684"/>
              <a:gd name="connsiteX6" fmla="*/ 7116317 w 7879801"/>
              <a:gd name="connsiteY6" fmla="*/ 1290769 h 5751684"/>
              <a:gd name="connsiteX7" fmla="*/ 4014711 w 7879801"/>
              <a:gd name="connsiteY7" fmla="*/ 5859 h 5751684"/>
              <a:gd name="connsiteX8" fmla="*/ 1274535 w 7879801"/>
              <a:gd name="connsiteY8" fmla="*/ 578581 h 5751684"/>
              <a:gd name="connsiteX9" fmla="*/ 1353611 w 7879801"/>
              <a:gd name="connsiteY9" fmla="*/ 5730182 h 5751684"/>
              <a:gd name="connsiteX10" fmla="*/ 1391253 w 7879801"/>
              <a:gd name="connsiteY10" fmla="*/ 5751684 h 5751684"/>
              <a:gd name="connsiteX0-1" fmla="*/ 4071278 w 7879801"/>
              <a:gd name="connsiteY0-2" fmla="*/ 5751684 h 5843124"/>
              <a:gd name="connsiteX1-3" fmla="*/ 4166200 w 7879801"/>
              <a:gd name="connsiteY1-4" fmla="*/ 5696837 h 5843124"/>
              <a:gd name="connsiteX2-5" fmla="*/ 4589539 w 7879801"/>
              <a:gd name="connsiteY2-6" fmla="*/ 5372438 h 5843124"/>
              <a:gd name="connsiteX3-7" fmla="*/ 6373970 w 7879801"/>
              <a:gd name="connsiteY3-8" fmla="*/ 4517637 h 5843124"/>
              <a:gd name="connsiteX4-9" fmla="*/ 7440084 w 7879801"/>
              <a:gd name="connsiteY4-10" fmla="*/ 4129910 h 5843124"/>
              <a:gd name="connsiteX5-11" fmla="*/ 7116317 w 7879801"/>
              <a:gd name="connsiteY5-12" fmla="*/ 1290769 h 5843124"/>
              <a:gd name="connsiteX6-13" fmla="*/ 4014711 w 7879801"/>
              <a:gd name="connsiteY6-14" fmla="*/ 5859 h 5843124"/>
              <a:gd name="connsiteX7-15" fmla="*/ 1274535 w 7879801"/>
              <a:gd name="connsiteY7-16" fmla="*/ 578581 h 5843124"/>
              <a:gd name="connsiteX8-17" fmla="*/ 1353611 w 7879801"/>
              <a:gd name="connsiteY8-18" fmla="*/ 5730182 h 5843124"/>
              <a:gd name="connsiteX9-19" fmla="*/ 1391253 w 7879801"/>
              <a:gd name="connsiteY9-20" fmla="*/ 5751684 h 5843124"/>
              <a:gd name="connsiteX10-21" fmla="*/ 4162718 w 7879801"/>
              <a:gd name="connsiteY10-22" fmla="*/ 5843124 h 5843124"/>
              <a:gd name="connsiteX0-23" fmla="*/ 4071278 w 7879801"/>
              <a:gd name="connsiteY0-24" fmla="*/ 5751684 h 5751684"/>
              <a:gd name="connsiteX1-25" fmla="*/ 4166200 w 7879801"/>
              <a:gd name="connsiteY1-26" fmla="*/ 5696837 h 5751684"/>
              <a:gd name="connsiteX2-27" fmla="*/ 4589539 w 7879801"/>
              <a:gd name="connsiteY2-28" fmla="*/ 5372438 h 5751684"/>
              <a:gd name="connsiteX3-29" fmla="*/ 6373970 w 7879801"/>
              <a:gd name="connsiteY3-30" fmla="*/ 4517637 h 5751684"/>
              <a:gd name="connsiteX4-31" fmla="*/ 7440084 w 7879801"/>
              <a:gd name="connsiteY4-32" fmla="*/ 4129910 h 5751684"/>
              <a:gd name="connsiteX5-33" fmla="*/ 7116317 w 7879801"/>
              <a:gd name="connsiteY5-34" fmla="*/ 1290769 h 5751684"/>
              <a:gd name="connsiteX6-35" fmla="*/ 4014711 w 7879801"/>
              <a:gd name="connsiteY6-36" fmla="*/ 5859 h 5751684"/>
              <a:gd name="connsiteX7-37" fmla="*/ 1274535 w 7879801"/>
              <a:gd name="connsiteY7-38" fmla="*/ 578581 h 5751684"/>
              <a:gd name="connsiteX8-39" fmla="*/ 1353611 w 7879801"/>
              <a:gd name="connsiteY8-40" fmla="*/ 5730182 h 5751684"/>
              <a:gd name="connsiteX9-41" fmla="*/ 1391253 w 7879801"/>
              <a:gd name="connsiteY9-42" fmla="*/ 5751684 h 57516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879801" h="5751684">
                <a:moveTo>
                  <a:pt x="4071278" y="5751684"/>
                </a:moveTo>
                <a:lnTo>
                  <a:pt x="4166200" y="5696837"/>
                </a:lnTo>
                <a:cubicBezTo>
                  <a:pt x="4317468" y="5602847"/>
                  <a:pt x="4459607" y="5494307"/>
                  <a:pt x="4589539" y="5372438"/>
                </a:cubicBezTo>
                <a:cubicBezTo>
                  <a:pt x="5084933" y="4907812"/>
                  <a:pt x="5724164" y="4678601"/>
                  <a:pt x="6373970" y="4517637"/>
                </a:cubicBezTo>
                <a:cubicBezTo>
                  <a:pt x="6762927" y="4421427"/>
                  <a:pt x="7129250" y="4419766"/>
                  <a:pt x="7440084" y="4129910"/>
                </a:cubicBezTo>
                <a:cubicBezTo>
                  <a:pt x="8257584" y="3367475"/>
                  <a:pt x="7809554" y="1970188"/>
                  <a:pt x="7116317" y="1290769"/>
                </a:cubicBezTo>
                <a:cubicBezTo>
                  <a:pt x="5907676" y="106264"/>
                  <a:pt x="4388026" y="20103"/>
                  <a:pt x="4014711" y="5859"/>
                </a:cubicBezTo>
                <a:cubicBezTo>
                  <a:pt x="3101261" y="-28921"/>
                  <a:pt x="2065907" y="82321"/>
                  <a:pt x="1274535" y="578581"/>
                </a:cubicBezTo>
                <a:cubicBezTo>
                  <a:pt x="-510734" y="1698841"/>
                  <a:pt x="-361600" y="4653430"/>
                  <a:pt x="1353611" y="5730182"/>
                </a:cubicBezTo>
                <a:lnTo>
                  <a:pt x="1391253" y="5751684"/>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0" name="任意多边形: 形状 19" descr="11资源 3"/>
          <p:cNvSpPr/>
          <p:nvPr userDrawn="true">
            <p:custDataLst>
              <p:tags r:id="rId12"/>
            </p:custDataLst>
          </p:nvPr>
        </p:nvSpPr>
        <p:spPr>
          <a:xfrm flipV="true">
            <a:off x="1949072" y="1"/>
            <a:ext cx="8417478" cy="5961235"/>
          </a:xfrm>
          <a:custGeom>
            <a:avLst/>
            <a:gdLst>
              <a:gd name="connsiteX0" fmla="*/ 1220104 w 8417478"/>
              <a:gd name="connsiteY0" fmla="*/ 5961235 h 5961235"/>
              <a:gd name="connsiteX1" fmla="*/ 4633762 w 8417478"/>
              <a:gd name="connsiteY1" fmla="*/ 5961235 h 5961235"/>
              <a:gd name="connsiteX2" fmla="*/ 4759683 w 8417478"/>
              <a:gd name="connsiteY2" fmla="*/ 5864812 h 5961235"/>
              <a:gd name="connsiteX3" fmla="*/ 4902706 w 8417478"/>
              <a:gd name="connsiteY3" fmla="*/ 5739413 h 5961235"/>
              <a:gd name="connsiteX4" fmla="*/ 6808897 w 8417478"/>
              <a:gd name="connsiteY4" fmla="*/ 4826223 h 5961235"/>
              <a:gd name="connsiteX5" fmla="*/ 7947757 w 8417478"/>
              <a:gd name="connsiteY5" fmla="*/ 4412011 h 5961235"/>
              <a:gd name="connsiteX6" fmla="*/ 7601899 w 8417478"/>
              <a:gd name="connsiteY6" fmla="*/ 1378937 h 5961235"/>
              <a:gd name="connsiteX7" fmla="*/ 4288655 w 8417478"/>
              <a:gd name="connsiteY7" fmla="*/ 6259 h 5961235"/>
              <a:gd name="connsiteX8" fmla="*/ 1361503 w 8417478"/>
              <a:gd name="connsiteY8" fmla="*/ 618102 h 5961235"/>
              <a:gd name="connsiteX9" fmla="*/ 1090888 w 8417478"/>
              <a:gd name="connsiteY9" fmla="*/ 5856276 h 5961235"/>
              <a:gd name="connsiteX10" fmla="*/ 1220104 w 8417478"/>
              <a:gd name="connsiteY10" fmla="*/ 5961235 h 5961235"/>
              <a:gd name="connsiteX0-1" fmla="*/ 4633762 w 8417478"/>
              <a:gd name="connsiteY0-2" fmla="*/ 5961235 h 6052675"/>
              <a:gd name="connsiteX1-3" fmla="*/ 4759683 w 8417478"/>
              <a:gd name="connsiteY1-4" fmla="*/ 5864812 h 6052675"/>
              <a:gd name="connsiteX2-5" fmla="*/ 4902706 w 8417478"/>
              <a:gd name="connsiteY2-6" fmla="*/ 5739413 h 6052675"/>
              <a:gd name="connsiteX3-7" fmla="*/ 6808897 w 8417478"/>
              <a:gd name="connsiteY3-8" fmla="*/ 4826223 h 6052675"/>
              <a:gd name="connsiteX4-9" fmla="*/ 7947757 w 8417478"/>
              <a:gd name="connsiteY4-10" fmla="*/ 4412011 h 6052675"/>
              <a:gd name="connsiteX5-11" fmla="*/ 7601899 w 8417478"/>
              <a:gd name="connsiteY5-12" fmla="*/ 1378937 h 6052675"/>
              <a:gd name="connsiteX6-13" fmla="*/ 4288655 w 8417478"/>
              <a:gd name="connsiteY6-14" fmla="*/ 6259 h 6052675"/>
              <a:gd name="connsiteX7-15" fmla="*/ 1361503 w 8417478"/>
              <a:gd name="connsiteY7-16" fmla="*/ 618102 h 6052675"/>
              <a:gd name="connsiteX8-17" fmla="*/ 1090888 w 8417478"/>
              <a:gd name="connsiteY8-18" fmla="*/ 5856276 h 6052675"/>
              <a:gd name="connsiteX9-19" fmla="*/ 1220104 w 8417478"/>
              <a:gd name="connsiteY9-20" fmla="*/ 5961235 h 6052675"/>
              <a:gd name="connsiteX10-21" fmla="*/ 4725202 w 8417478"/>
              <a:gd name="connsiteY10-22" fmla="*/ 6052675 h 6052675"/>
              <a:gd name="connsiteX0-23" fmla="*/ 4633762 w 8417478"/>
              <a:gd name="connsiteY0-24" fmla="*/ 5961235 h 5961235"/>
              <a:gd name="connsiteX1-25" fmla="*/ 4759683 w 8417478"/>
              <a:gd name="connsiteY1-26" fmla="*/ 5864812 h 5961235"/>
              <a:gd name="connsiteX2-27" fmla="*/ 4902706 w 8417478"/>
              <a:gd name="connsiteY2-28" fmla="*/ 5739413 h 5961235"/>
              <a:gd name="connsiteX3-29" fmla="*/ 6808897 w 8417478"/>
              <a:gd name="connsiteY3-30" fmla="*/ 4826223 h 5961235"/>
              <a:gd name="connsiteX4-31" fmla="*/ 7947757 w 8417478"/>
              <a:gd name="connsiteY4-32" fmla="*/ 4412011 h 5961235"/>
              <a:gd name="connsiteX5-33" fmla="*/ 7601899 w 8417478"/>
              <a:gd name="connsiteY5-34" fmla="*/ 1378937 h 5961235"/>
              <a:gd name="connsiteX6-35" fmla="*/ 4288655 w 8417478"/>
              <a:gd name="connsiteY6-36" fmla="*/ 6259 h 5961235"/>
              <a:gd name="connsiteX7-37" fmla="*/ 1361503 w 8417478"/>
              <a:gd name="connsiteY7-38" fmla="*/ 618102 h 5961235"/>
              <a:gd name="connsiteX8-39" fmla="*/ 1090888 w 8417478"/>
              <a:gd name="connsiteY8-40" fmla="*/ 5856276 h 5961235"/>
              <a:gd name="connsiteX9-41" fmla="*/ 1220104 w 8417478"/>
              <a:gd name="connsiteY9-42" fmla="*/ 5961235 h 5961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8417478" h="5961235">
                <a:moveTo>
                  <a:pt x="4633762" y="5961235"/>
                </a:moveTo>
                <a:lnTo>
                  <a:pt x="4759683" y="5864812"/>
                </a:lnTo>
                <a:cubicBezTo>
                  <a:pt x="4808725" y="5824627"/>
                  <a:pt x="4856440" y="5782811"/>
                  <a:pt x="4902706" y="5739413"/>
                </a:cubicBezTo>
                <a:cubicBezTo>
                  <a:pt x="5431902" y="5243049"/>
                  <a:pt x="6114752" y="4998182"/>
                  <a:pt x="6808897" y="4826223"/>
                </a:cubicBezTo>
                <a:cubicBezTo>
                  <a:pt x="7224394" y="4723440"/>
                  <a:pt x="7615714" y="4721667"/>
                  <a:pt x="7947757" y="4412011"/>
                </a:cubicBezTo>
                <a:cubicBezTo>
                  <a:pt x="8821039" y="3597497"/>
                  <a:pt x="8342438" y="2104765"/>
                  <a:pt x="7601899" y="1378937"/>
                </a:cubicBezTo>
                <a:cubicBezTo>
                  <a:pt x="6310786" y="113523"/>
                  <a:pt x="4687443" y="21476"/>
                  <a:pt x="4288655" y="6259"/>
                </a:cubicBezTo>
                <a:cubicBezTo>
                  <a:pt x="3312875" y="-30896"/>
                  <a:pt x="2206874" y="87944"/>
                  <a:pt x="1361503" y="618102"/>
                </a:cubicBezTo>
                <a:cubicBezTo>
                  <a:pt x="-414061" y="1732347"/>
                  <a:pt x="-398419" y="4545245"/>
                  <a:pt x="1090888" y="5856276"/>
                </a:cubicBezTo>
                <a:lnTo>
                  <a:pt x="1220104" y="5961235"/>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1" name="任意多边形: 形状 20" descr="11资源 3"/>
          <p:cNvSpPr/>
          <p:nvPr userDrawn="true">
            <p:custDataLst>
              <p:tags r:id="rId13"/>
            </p:custDataLst>
          </p:nvPr>
        </p:nvSpPr>
        <p:spPr>
          <a:xfrm flipV="true">
            <a:off x="1301949" y="0"/>
            <a:ext cx="9709936" cy="6463520"/>
          </a:xfrm>
          <a:custGeom>
            <a:avLst/>
            <a:gdLst>
              <a:gd name="connsiteX0" fmla="*/ 968026 w 9709936"/>
              <a:gd name="connsiteY0" fmla="*/ 6463520 h 6463520"/>
              <a:gd name="connsiteX1" fmla="*/ 5841431 w 9709936"/>
              <a:gd name="connsiteY1" fmla="*/ 6463520 h 6463520"/>
              <a:gd name="connsiteX2" fmla="*/ 5892396 w 9709936"/>
              <a:gd name="connsiteY2" fmla="*/ 6420161 h 6463520"/>
              <a:gd name="connsiteX3" fmla="*/ 7854366 w 9709936"/>
              <a:gd name="connsiteY3" fmla="*/ 5568142 h 6463520"/>
              <a:gd name="connsiteX4" fmla="*/ 9168092 w 9709936"/>
              <a:gd name="connsiteY4" fmla="*/ 5090254 h 6463520"/>
              <a:gd name="connsiteX5" fmla="*/ 8769128 w 9709936"/>
              <a:gd name="connsiteY5" fmla="*/ 1590917 h 6463520"/>
              <a:gd name="connsiteX6" fmla="*/ 4947154 w 9709936"/>
              <a:gd name="connsiteY6" fmla="*/ 7221 h 6463520"/>
              <a:gd name="connsiteX7" fmla="*/ 1570554 w 9709936"/>
              <a:gd name="connsiteY7" fmla="*/ 713120 h 6463520"/>
              <a:gd name="connsiteX8" fmla="*/ 904746 w 9709936"/>
              <a:gd name="connsiteY8" fmla="*/ 6393392 h 6463520"/>
              <a:gd name="connsiteX9" fmla="*/ 968026 w 9709936"/>
              <a:gd name="connsiteY9" fmla="*/ 6463520 h 6463520"/>
              <a:gd name="connsiteX0-1" fmla="*/ 5841431 w 9709936"/>
              <a:gd name="connsiteY0-2" fmla="*/ 6463520 h 6554960"/>
              <a:gd name="connsiteX1-3" fmla="*/ 5892396 w 9709936"/>
              <a:gd name="connsiteY1-4" fmla="*/ 6420161 h 6554960"/>
              <a:gd name="connsiteX2-5" fmla="*/ 7854366 w 9709936"/>
              <a:gd name="connsiteY2-6" fmla="*/ 5568142 h 6554960"/>
              <a:gd name="connsiteX3-7" fmla="*/ 9168092 w 9709936"/>
              <a:gd name="connsiteY3-8" fmla="*/ 5090254 h 6554960"/>
              <a:gd name="connsiteX4-9" fmla="*/ 8769128 w 9709936"/>
              <a:gd name="connsiteY4-10" fmla="*/ 1590917 h 6554960"/>
              <a:gd name="connsiteX5-11" fmla="*/ 4947154 w 9709936"/>
              <a:gd name="connsiteY5-12" fmla="*/ 7221 h 6554960"/>
              <a:gd name="connsiteX6-13" fmla="*/ 1570554 w 9709936"/>
              <a:gd name="connsiteY6-14" fmla="*/ 713120 h 6554960"/>
              <a:gd name="connsiteX7-15" fmla="*/ 904746 w 9709936"/>
              <a:gd name="connsiteY7-16" fmla="*/ 6393392 h 6554960"/>
              <a:gd name="connsiteX8-17" fmla="*/ 968026 w 9709936"/>
              <a:gd name="connsiteY8-18" fmla="*/ 6463520 h 6554960"/>
              <a:gd name="connsiteX9-19" fmla="*/ 5932871 w 9709936"/>
              <a:gd name="connsiteY9-20" fmla="*/ 6554960 h 6554960"/>
              <a:gd name="connsiteX0-21" fmla="*/ 5841431 w 9709936"/>
              <a:gd name="connsiteY0-22" fmla="*/ 6463520 h 6463520"/>
              <a:gd name="connsiteX1-23" fmla="*/ 5892396 w 9709936"/>
              <a:gd name="connsiteY1-24" fmla="*/ 6420161 h 6463520"/>
              <a:gd name="connsiteX2-25" fmla="*/ 7854366 w 9709936"/>
              <a:gd name="connsiteY2-26" fmla="*/ 5568142 h 6463520"/>
              <a:gd name="connsiteX3-27" fmla="*/ 9168092 w 9709936"/>
              <a:gd name="connsiteY3-28" fmla="*/ 5090254 h 6463520"/>
              <a:gd name="connsiteX4-29" fmla="*/ 8769128 w 9709936"/>
              <a:gd name="connsiteY4-30" fmla="*/ 1590917 h 6463520"/>
              <a:gd name="connsiteX5-31" fmla="*/ 4947154 w 9709936"/>
              <a:gd name="connsiteY5-32" fmla="*/ 7221 h 6463520"/>
              <a:gd name="connsiteX6-33" fmla="*/ 1570554 w 9709936"/>
              <a:gd name="connsiteY6-34" fmla="*/ 713120 h 6463520"/>
              <a:gd name="connsiteX7-35" fmla="*/ 904746 w 9709936"/>
              <a:gd name="connsiteY7-36" fmla="*/ 6393392 h 6463520"/>
              <a:gd name="connsiteX8-37" fmla="*/ 968026 w 9709936"/>
              <a:gd name="connsiteY8-38" fmla="*/ 6463520 h 64635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709936" h="6463520">
                <a:moveTo>
                  <a:pt x="5841431" y="6463520"/>
                </a:moveTo>
                <a:lnTo>
                  <a:pt x="5892396" y="6420161"/>
                </a:lnTo>
                <a:cubicBezTo>
                  <a:pt x="6463069" y="5979732"/>
                  <a:pt x="7153730" y="5741736"/>
                  <a:pt x="7854366" y="5568142"/>
                </a:cubicBezTo>
                <a:cubicBezTo>
                  <a:pt x="8333660" y="5449559"/>
                  <a:pt x="8785065" y="5447512"/>
                  <a:pt x="9168092" y="5090254"/>
                </a:cubicBezTo>
                <a:cubicBezTo>
                  <a:pt x="10175461" y="4150527"/>
                  <a:pt x="9623373" y="2428324"/>
                  <a:pt x="8769128" y="1590917"/>
                </a:cubicBezTo>
                <a:cubicBezTo>
                  <a:pt x="7279772" y="130974"/>
                  <a:pt x="5407174" y="24777"/>
                  <a:pt x="4947154" y="7221"/>
                </a:cubicBezTo>
                <a:cubicBezTo>
                  <a:pt x="3821549" y="-35646"/>
                  <a:pt x="2545727" y="101463"/>
                  <a:pt x="1570554" y="713120"/>
                </a:cubicBezTo>
                <a:cubicBezTo>
                  <a:pt x="-325919" y="1903430"/>
                  <a:pt x="-450929" y="4773935"/>
                  <a:pt x="904746" y="6393392"/>
                </a:cubicBezTo>
                <a:lnTo>
                  <a:pt x="968026" y="6463520"/>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2" name="任意多边形: 形状 21" descr="11资源 3"/>
          <p:cNvSpPr/>
          <p:nvPr userDrawn="true">
            <p:custDataLst>
              <p:tags r:id="rId14"/>
            </p:custDataLst>
          </p:nvPr>
        </p:nvSpPr>
        <p:spPr>
          <a:xfrm flipV="true">
            <a:off x="1635989" y="0"/>
            <a:ext cx="9042124" cy="6204440"/>
          </a:xfrm>
          <a:custGeom>
            <a:avLst/>
            <a:gdLst>
              <a:gd name="connsiteX0" fmla="*/ 1079660 w 9042124"/>
              <a:gd name="connsiteY0" fmla="*/ 6204440 h 6204440"/>
              <a:gd name="connsiteX1" fmla="*/ 5223400 w 9042124"/>
              <a:gd name="connsiteY1" fmla="*/ 6204440 h 6204440"/>
              <a:gd name="connsiteX2" fmla="*/ 5266526 w 9042124"/>
              <a:gd name="connsiteY2" fmla="*/ 6166620 h 6204440"/>
              <a:gd name="connsiteX3" fmla="*/ 7314173 w 9042124"/>
              <a:gd name="connsiteY3" fmla="*/ 5185458 h 6204440"/>
              <a:gd name="connsiteX4" fmla="*/ 8537546 w 9042124"/>
              <a:gd name="connsiteY4" fmla="*/ 4740415 h 6204440"/>
              <a:gd name="connsiteX5" fmla="*/ 8166021 w 9042124"/>
              <a:gd name="connsiteY5" fmla="*/ 1481577 h 6204440"/>
              <a:gd name="connsiteX6" fmla="*/ 4606908 w 9042124"/>
              <a:gd name="connsiteY6" fmla="*/ 6725 h 6204440"/>
              <a:gd name="connsiteX7" fmla="*/ 1462538 w 9042124"/>
              <a:gd name="connsiteY7" fmla="*/ 664109 h 6204440"/>
              <a:gd name="connsiteX8" fmla="*/ 1000615 w 9042124"/>
              <a:gd name="connsiteY8" fmla="*/ 6129203 h 6204440"/>
              <a:gd name="connsiteX9" fmla="*/ 1079660 w 9042124"/>
              <a:gd name="connsiteY9" fmla="*/ 6204440 h 6204440"/>
              <a:gd name="connsiteX0-1" fmla="*/ 5223400 w 9042124"/>
              <a:gd name="connsiteY0-2" fmla="*/ 6204440 h 6295880"/>
              <a:gd name="connsiteX1-3" fmla="*/ 5266526 w 9042124"/>
              <a:gd name="connsiteY1-4" fmla="*/ 6166620 h 6295880"/>
              <a:gd name="connsiteX2-5" fmla="*/ 7314173 w 9042124"/>
              <a:gd name="connsiteY2-6" fmla="*/ 5185458 h 6295880"/>
              <a:gd name="connsiteX3-7" fmla="*/ 8537546 w 9042124"/>
              <a:gd name="connsiteY3-8" fmla="*/ 4740415 h 6295880"/>
              <a:gd name="connsiteX4-9" fmla="*/ 8166021 w 9042124"/>
              <a:gd name="connsiteY4-10" fmla="*/ 1481577 h 6295880"/>
              <a:gd name="connsiteX5-11" fmla="*/ 4606908 w 9042124"/>
              <a:gd name="connsiteY5-12" fmla="*/ 6725 h 6295880"/>
              <a:gd name="connsiteX6-13" fmla="*/ 1462538 w 9042124"/>
              <a:gd name="connsiteY6-14" fmla="*/ 664109 h 6295880"/>
              <a:gd name="connsiteX7-15" fmla="*/ 1000615 w 9042124"/>
              <a:gd name="connsiteY7-16" fmla="*/ 6129203 h 6295880"/>
              <a:gd name="connsiteX8-17" fmla="*/ 1079660 w 9042124"/>
              <a:gd name="connsiteY8-18" fmla="*/ 6204440 h 6295880"/>
              <a:gd name="connsiteX9-19" fmla="*/ 5314840 w 9042124"/>
              <a:gd name="connsiteY9-20" fmla="*/ 6295880 h 6295880"/>
              <a:gd name="connsiteX0-21" fmla="*/ 5223400 w 9042124"/>
              <a:gd name="connsiteY0-22" fmla="*/ 6204440 h 6204440"/>
              <a:gd name="connsiteX1-23" fmla="*/ 5266526 w 9042124"/>
              <a:gd name="connsiteY1-24" fmla="*/ 6166620 h 6204440"/>
              <a:gd name="connsiteX2-25" fmla="*/ 7314173 w 9042124"/>
              <a:gd name="connsiteY2-26" fmla="*/ 5185458 h 6204440"/>
              <a:gd name="connsiteX3-27" fmla="*/ 8537546 w 9042124"/>
              <a:gd name="connsiteY3-28" fmla="*/ 4740415 h 6204440"/>
              <a:gd name="connsiteX4-29" fmla="*/ 8166021 w 9042124"/>
              <a:gd name="connsiteY4-30" fmla="*/ 1481577 h 6204440"/>
              <a:gd name="connsiteX5-31" fmla="*/ 4606908 w 9042124"/>
              <a:gd name="connsiteY5-32" fmla="*/ 6725 h 6204440"/>
              <a:gd name="connsiteX6-33" fmla="*/ 1462538 w 9042124"/>
              <a:gd name="connsiteY6-34" fmla="*/ 664109 h 6204440"/>
              <a:gd name="connsiteX7-35" fmla="*/ 1000615 w 9042124"/>
              <a:gd name="connsiteY7-36" fmla="*/ 6129203 h 6204440"/>
              <a:gd name="connsiteX8-37" fmla="*/ 1079660 w 9042124"/>
              <a:gd name="connsiteY8-38" fmla="*/ 6204440 h 62044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042124" h="6204440">
                <a:moveTo>
                  <a:pt x="5223400" y="6204440"/>
                </a:moveTo>
                <a:lnTo>
                  <a:pt x="5266526" y="6166620"/>
                </a:lnTo>
                <a:cubicBezTo>
                  <a:pt x="5834994" y="5633310"/>
                  <a:pt x="6568517" y="5370216"/>
                  <a:pt x="7314173" y="5185458"/>
                </a:cubicBezTo>
                <a:cubicBezTo>
                  <a:pt x="7760503" y="5075025"/>
                  <a:pt x="8180862" y="5073119"/>
                  <a:pt x="8537546" y="4740415"/>
                </a:cubicBezTo>
                <a:cubicBezTo>
                  <a:pt x="9475632" y="3865273"/>
                  <a:pt x="8961515" y="2261431"/>
                  <a:pt x="8166021" y="1481577"/>
                </a:cubicBezTo>
                <a:cubicBezTo>
                  <a:pt x="6779097" y="121973"/>
                  <a:pt x="5035289" y="23074"/>
                  <a:pt x="4606908" y="6725"/>
                </a:cubicBezTo>
                <a:cubicBezTo>
                  <a:pt x="3558718" y="-33196"/>
                  <a:pt x="2370641" y="94490"/>
                  <a:pt x="1462538" y="664109"/>
                </a:cubicBezTo>
                <a:cubicBezTo>
                  <a:pt x="-374146" y="1816952"/>
                  <a:pt x="-426590" y="4662197"/>
                  <a:pt x="1000615" y="6129203"/>
                </a:cubicBezTo>
                <a:lnTo>
                  <a:pt x="1079660" y="6204440"/>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3" name="任意多边形: 形状 22" descr="11资源 3"/>
          <p:cNvSpPr/>
          <p:nvPr userDrawn="true">
            <p:custDataLst>
              <p:tags r:id="rId15"/>
            </p:custDataLst>
          </p:nvPr>
        </p:nvSpPr>
        <p:spPr>
          <a:xfrm flipV="true">
            <a:off x="945683" y="0"/>
            <a:ext cx="10423453" cy="6739746"/>
          </a:xfrm>
          <a:custGeom>
            <a:avLst/>
            <a:gdLst>
              <a:gd name="connsiteX0" fmla="*/ 875887 w 10423453"/>
              <a:gd name="connsiteY0" fmla="*/ 6739746 h 6739746"/>
              <a:gd name="connsiteX1" fmla="*/ 6540906 w 10423453"/>
              <a:gd name="connsiteY1" fmla="*/ 6739746 h 6739746"/>
              <a:gd name="connsiteX2" fmla="*/ 6595477 w 10423453"/>
              <a:gd name="connsiteY2" fmla="*/ 6701411 h 6739746"/>
              <a:gd name="connsiteX3" fmla="*/ 8431530 w 10423453"/>
              <a:gd name="connsiteY3" fmla="*/ 5976619 h 6739746"/>
              <a:gd name="connsiteX4" fmla="*/ 9841793 w 10423453"/>
              <a:gd name="connsiteY4" fmla="*/ 5463674 h 6739746"/>
              <a:gd name="connsiteX5" fmla="*/ 9413512 w 10423453"/>
              <a:gd name="connsiteY5" fmla="*/ 1707626 h 6739746"/>
              <a:gd name="connsiteX6" fmla="*/ 5310687 w 10423453"/>
              <a:gd name="connsiteY6" fmla="*/ 7751 h 6739746"/>
              <a:gd name="connsiteX7" fmla="*/ 1685964 w 10423453"/>
              <a:gd name="connsiteY7" fmla="*/ 765434 h 6739746"/>
              <a:gd name="connsiteX8" fmla="*/ 804244 w 10423453"/>
              <a:gd name="connsiteY8" fmla="*/ 6647574 h 6739746"/>
              <a:gd name="connsiteX9" fmla="*/ 875887 w 10423453"/>
              <a:gd name="connsiteY9" fmla="*/ 6739746 h 6739746"/>
              <a:gd name="connsiteX0-1" fmla="*/ 6540906 w 10423453"/>
              <a:gd name="connsiteY0-2" fmla="*/ 6739746 h 6831186"/>
              <a:gd name="connsiteX1-3" fmla="*/ 6595477 w 10423453"/>
              <a:gd name="connsiteY1-4" fmla="*/ 6701411 h 6831186"/>
              <a:gd name="connsiteX2-5" fmla="*/ 8431530 w 10423453"/>
              <a:gd name="connsiteY2-6" fmla="*/ 5976619 h 6831186"/>
              <a:gd name="connsiteX3-7" fmla="*/ 9841793 w 10423453"/>
              <a:gd name="connsiteY3-8" fmla="*/ 5463674 h 6831186"/>
              <a:gd name="connsiteX4-9" fmla="*/ 9413512 w 10423453"/>
              <a:gd name="connsiteY4-10" fmla="*/ 1707626 h 6831186"/>
              <a:gd name="connsiteX5-11" fmla="*/ 5310687 w 10423453"/>
              <a:gd name="connsiteY5-12" fmla="*/ 7751 h 6831186"/>
              <a:gd name="connsiteX6-13" fmla="*/ 1685964 w 10423453"/>
              <a:gd name="connsiteY6-14" fmla="*/ 765434 h 6831186"/>
              <a:gd name="connsiteX7-15" fmla="*/ 804244 w 10423453"/>
              <a:gd name="connsiteY7-16" fmla="*/ 6647574 h 6831186"/>
              <a:gd name="connsiteX8-17" fmla="*/ 875887 w 10423453"/>
              <a:gd name="connsiteY8-18" fmla="*/ 6739746 h 6831186"/>
              <a:gd name="connsiteX9-19" fmla="*/ 6632346 w 10423453"/>
              <a:gd name="connsiteY9-20" fmla="*/ 6831186 h 6831186"/>
              <a:gd name="connsiteX0-21" fmla="*/ 6540906 w 10423453"/>
              <a:gd name="connsiteY0-22" fmla="*/ 6739746 h 6739746"/>
              <a:gd name="connsiteX1-23" fmla="*/ 6595477 w 10423453"/>
              <a:gd name="connsiteY1-24" fmla="*/ 6701411 h 6739746"/>
              <a:gd name="connsiteX2-25" fmla="*/ 8431530 w 10423453"/>
              <a:gd name="connsiteY2-26" fmla="*/ 5976619 h 6739746"/>
              <a:gd name="connsiteX3-27" fmla="*/ 9841793 w 10423453"/>
              <a:gd name="connsiteY3-28" fmla="*/ 5463674 h 6739746"/>
              <a:gd name="connsiteX4-29" fmla="*/ 9413512 w 10423453"/>
              <a:gd name="connsiteY4-30" fmla="*/ 1707626 h 6739746"/>
              <a:gd name="connsiteX5-31" fmla="*/ 5310687 w 10423453"/>
              <a:gd name="connsiteY5-32" fmla="*/ 7751 h 6739746"/>
              <a:gd name="connsiteX6-33" fmla="*/ 1685964 w 10423453"/>
              <a:gd name="connsiteY6-34" fmla="*/ 765434 h 6739746"/>
              <a:gd name="connsiteX7-35" fmla="*/ 804244 w 10423453"/>
              <a:gd name="connsiteY7-36" fmla="*/ 6647574 h 6739746"/>
              <a:gd name="connsiteX8-37" fmla="*/ 875887 w 10423453"/>
              <a:gd name="connsiteY8-38" fmla="*/ 6739746 h 67397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23453" h="6739746">
                <a:moveTo>
                  <a:pt x="6540906" y="6739746"/>
                </a:moveTo>
                <a:lnTo>
                  <a:pt x="6595477" y="6701411"/>
                </a:lnTo>
                <a:cubicBezTo>
                  <a:pt x="7150047" y="6346827"/>
                  <a:pt x="7786855" y="6136329"/>
                  <a:pt x="8431530" y="5976619"/>
                </a:cubicBezTo>
                <a:cubicBezTo>
                  <a:pt x="8946045" y="5849337"/>
                  <a:pt x="9430620" y="5847140"/>
                  <a:pt x="9841793" y="5463674"/>
                </a:cubicBezTo>
                <a:cubicBezTo>
                  <a:pt x="10923187" y="4455009"/>
                  <a:pt x="10330530" y="2606465"/>
                  <a:pt x="9413512" y="1707626"/>
                </a:cubicBezTo>
                <a:cubicBezTo>
                  <a:pt x="7814713" y="140582"/>
                  <a:pt x="5804510" y="26595"/>
                  <a:pt x="5310687" y="7751"/>
                </a:cubicBezTo>
                <a:cubicBezTo>
                  <a:pt x="4102369" y="-38260"/>
                  <a:pt x="2732795" y="108906"/>
                  <a:pt x="1685964" y="765434"/>
                </a:cubicBezTo>
                <a:cubicBezTo>
                  <a:pt x="-268436" y="1991959"/>
                  <a:pt x="-470287" y="4880548"/>
                  <a:pt x="804244" y="6647574"/>
                </a:cubicBezTo>
                <a:lnTo>
                  <a:pt x="875887" y="6739746"/>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4" name="任意多边形: 形状 23" descr="11资源 3"/>
          <p:cNvSpPr/>
          <p:nvPr userDrawn="true">
            <p:custDataLst>
              <p:tags r:id="rId16"/>
            </p:custDataLst>
          </p:nvPr>
        </p:nvSpPr>
        <p:spPr>
          <a:xfrm flipV="true">
            <a:off x="583065" y="0"/>
            <a:ext cx="3519649" cy="6858000"/>
          </a:xfrm>
          <a:custGeom>
            <a:avLst/>
            <a:gdLst>
              <a:gd name="connsiteX0" fmla="*/ 0 w 4102713"/>
              <a:gd name="connsiteY0" fmla="*/ 6858000 h 6858000"/>
              <a:gd name="connsiteX1" fmla="*/ 1384141 w 4102713"/>
              <a:gd name="connsiteY1" fmla="*/ 6858000 h 6858000"/>
              <a:gd name="connsiteX2" fmla="*/ 1281012 w 4102713"/>
              <a:gd name="connsiteY2" fmla="*/ 6703912 h 6858000"/>
              <a:gd name="connsiteX3" fmla="*/ 2386080 w 4102713"/>
              <a:gd name="connsiteY3" fmla="*/ 655539 h 6858000"/>
              <a:gd name="connsiteX4" fmla="*/ 4010284 w 4102713"/>
              <a:gd name="connsiteY4" fmla="*/ 18486 h 6858000"/>
              <a:gd name="connsiteX5" fmla="*/ 4102713 w 4102713"/>
              <a:gd name="connsiteY5" fmla="*/ 0 h 6858000"/>
              <a:gd name="connsiteX6" fmla="*/ 0 w 4102713"/>
              <a:gd name="connsiteY6" fmla="*/ 0 h 6858000"/>
              <a:gd name="connsiteX7" fmla="*/ 0 w 4102713"/>
              <a:gd name="connsiteY7" fmla="*/ 6858000 h 6858000"/>
              <a:gd name="connsiteX0-1" fmla="*/ 0 w 4102713"/>
              <a:gd name="connsiteY0-2" fmla="*/ 6858000 h 6949440"/>
              <a:gd name="connsiteX1-3" fmla="*/ 1384141 w 4102713"/>
              <a:gd name="connsiteY1-4" fmla="*/ 6858000 h 6949440"/>
              <a:gd name="connsiteX2-5" fmla="*/ 1281012 w 4102713"/>
              <a:gd name="connsiteY2-6" fmla="*/ 6703912 h 6949440"/>
              <a:gd name="connsiteX3-7" fmla="*/ 2386080 w 4102713"/>
              <a:gd name="connsiteY3-8" fmla="*/ 655539 h 6949440"/>
              <a:gd name="connsiteX4-9" fmla="*/ 4010284 w 4102713"/>
              <a:gd name="connsiteY4-10" fmla="*/ 18486 h 6949440"/>
              <a:gd name="connsiteX5-11" fmla="*/ 4102713 w 4102713"/>
              <a:gd name="connsiteY5-12" fmla="*/ 0 h 6949440"/>
              <a:gd name="connsiteX6-13" fmla="*/ 0 w 4102713"/>
              <a:gd name="connsiteY6-14" fmla="*/ 0 h 6949440"/>
              <a:gd name="connsiteX7-15" fmla="*/ 91440 w 4102713"/>
              <a:gd name="connsiteY7-16" fmla="*/ 6949440 h 6949440"/>
              <a:gd name="connsiteX0-17" fmla="*/ 0 w 4102713"/>
              <a:gd name="connsiteY0-18" fmla="*/ 6858000 h 6858000"/>
              <a:gd name="connsiteX1-19" fmla="*/ 1384141 w 4102713"/>
              <a:gd name="connsiteY1-20" fmla="*/ 6858000 h 6858000"/>
              <a:gd name="connsiteX2-21" fmla="*/ 1281012 w 4102713"/>
              <a:gd name="connsiteY2-22" fmla="*/ 6703912 h 6858000"/>
              <a:gd name="connsiteX3-23" fmla="*/ 2386080 w 4102713"/>
              <a:gd name="connsiteY3-24" fmla="*/ 655539 h 6858000"/>
              <a:gd name="connsiteX4-25" fmla="*/ 4010284 w 4102713"/>
              <a:gd name="connsiteY4-26" fmla="*/ 18486 h 6858000"/>
              <a:gd name="connsiteX5-27" fmla="*/ 4102713 w 4102713"/>
              <a:gd name="connsiteY5-28" fmla="*/ 0 h 6858000"/>
              <a:gd name="connsiteX6-29" fmla="*/ 0 w 4102713"/>
              <a:gd name="connsiteY6-30" fmla="*/ 0 h 6858000"/>
              <a:gd name="connsiteX0-31" fmla="*/ 1384141 w 4102713"/>
              <a:gd name="connsiteY0-32" fmla="*/ 6858000 h 6858000"/>
              <a:gd name="connsiteX1-33" fmla="*/ 1281012 w 4102713"/>
              <a:gd name="connsiteY1-34" fmla="*/ 6703912 h 6858000"/>
              <a:gd name="connsiteX2-35" fmla="*/ 2386080 w 4102713"/>
              <a:gd name="connsiteY2-36" fmla="*/ 655539 h 6858000"/>
              <a:gd name="connsiteX3-37" fmla="*/ 4010284 w 4102713"/>
              <a:gd name="connsiteY3-38" fmla="*/ 18486 h 6858000"/>
              <a:gd name="connsiteX4-39" fmla="*/ 4102713 w 4102713"/>
              <a:gd name="connsiteY4-40" fmla="*/ 0 h 6858000"/>
              <a:gd name="connsiteX5-41" fmla="*/ 0 w 4102713"/>
              <a:gd name="connsiteY5-42" fmla="*/ 0 h 6858000"/>
              <a:gd name="connsiteX0-43" fmla="*/ 801077 w 3519649"/>
              <a:gd name="connsiteY0-44" fmla="*/ 6858000 h 6858000"/>
              <a:gd name="connsiteX1-45" fmla="*/ 697948 w 3519649"/>
              <a:gd name="connsiteY1-46" fmla="*/ 6703912 h 6858000"/>
              <a:gd name="connsiteX2-47" fmla="*/ 1803016 w 3519649"/>
              <a:gd name="connsiteY2-48" fmla="*/ 655539 h 6858000"/>
              <a:gd name="connsiteX3-49" fmla="*/ 3427220 w 3519649"/>
              <a:gd name="connsiteY3-50" fmla="*/ 18486 h 6858000"/>
              <a:gd name="connsiteX4-51" fmla="*/ 3519649 w 3519649"/>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19649" h="6858000">
                <a:moveTo>
                  <a:pt x="801077" y="6858000"/>
                </a:moveTo>
                <a:lnTo>
                  <a:pt x="697948" y="6703912"/>
                </a:lnTo>
                <a:cubicBezTo>
                  <a:pt x="-481695" y="4802078"/>
                  <a:pt x="-199986" y="1912585"/>
                  <a:pt x="1803016" y="655539"/>
                </a:cubicBezTo>
                <a:cubicBezTo>
                  <a:pt x="2292802" y="348361"/>
                  <a:pt x="2848651" y="145449"/>
                  <a:pt x="3427220" y="18486"/>
                </a:cubicBezTo>
                <a:lnTo>
                  <a:pt x="3519649" y="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5" name="任意多边形: 形状 24" descr="11资源 3"/>
          <p:cNvSpPr/>
          <p:nvPr userDrawn="true">
            <p:custDataLst>
              <p:tags r:id="rId17"/>
            </p:custDataLst>
          </p:nvPr>
        </p:nvSpPr>
        <p:spPr>
          <a:xfrm flipV="true">
            <a:off x="7487208" y="0"/>
            <a:ext cx="4242985" cy="6858000"/>
          </a:xfrm>
          <a:custGeom>
            <a:avLst/>
            <a:gdLst>
              <a:gd name="connsiteX0" fmla="*/ 398813 w 4689593"/>
              <a:gd name="connsiteY0" fmla="*/ 6858000 h 6858000"/>
              <a:gd name="connsiteX1" fmla="*/ 4689593 w 4689593"/>
              <a:gd name="connsiteY1" fmla="*/ 6858000 h 6858000"/>
              <a:gd name="connsiteX2" fmla="*/ 4689593 w 4689593"/>
              <a:gd name="connsiteY2" fmla="*/ 0 h 6858000"/>
              <a:gd name="connsiteX3" fmla="*/ 0 w 4689593"/>
              <a:gd name="connsiteY3" fmla="*/ 0 h 6858000"/>
              <a:gd name="connsiteX4" fmla="*/ 226940 w 4689593"/>
              <a:gd name="connsiteY4" fmla="*/ 51724 h 6858000"/>
              <a:gd name="connsiteX5" fmla="*/ 3162926 w 4689593"/>
              <a:gd name="connsiteY5" fmla="*/ 1663160 h 6858000"/>
              <a:gd name="connsiteX6" fmla="*/ 3620941 w 4689593"/>
              <a:gd name="connsiteY6" fmla="*/ 5680045 h 6858000"/>
              <a:gd name="connsiteX7" fmla="*/ 2112767 w 4689593"/>
              <a:gd name="connsiteY7" fmla="*/ 6228611 h 6858000"/>
              <a:gd name="connsiteX8" fmla="*/ 452738 w 4689593"/>
              <a:gd name="connsiteY8" fmla="*/ 6826511 h 6858000"/>
              <a:gd name="connsiteX9" fmla="*/ 398813 w 4689593"/>
              <a:gd name="connsiteY9" fmla="*/ 6858000 h 6858000"/>
              <a:gd name="connsiteX0-1" fmla="*/ 4689593 w 4781033"/>
              <a:gd name="connsiteY0-2" fmla="*/ 6858000 h 6949440"/>
              <a:gd name="connsiteX1-3" fmla="*/ 4689593 w 4781033"/>
              <a:gd name="connsiteY1-4" fmla="*/ 0 h 6949440"/>
              <a:gd name="connsiteX2-5" fmla="*/ 0 w 4781033"/>
              <a:gd name="connsiteY2-6" fmla="*/ 0 h 6949440"/>
              <a:gd name="connsiteX3-7" fmla="*/ 226940 w 4781033"/>
              <a:gd name="connsiteY3-8" fmla="*/ 51724 h 6949440"/>
              <a:gd name="connsiteX4-9" fmla="*/ 3162926 w 4781033"/>
              <a:gd name="connsiteY4-10" fmla="*/ 1663160 h 6949440"/>
              <a:gd name="connsiteX5-11" fmla="*/ 3620941 w 4781033"/>
              <a:gd name="connsiteY5-12" fmla="*/ 5680045 h 6949440"/>
              <a:gd name="connsiteX6-13" fmla="*/ 2112767 w 4781033"/>
              <a:gd name="connsiteY6-14" fmla="*/ 6228611 h 6949440"/>
              <a:gd name="connsiteX7-15" fmla="*/ 452738 w 4781033"/>
              <a:gd name="connsiteY7-16" fmla="*/ 6826511 h 6949440"/>
              <a:gd name="connsiteX8-17" fmla="*/ 398813 w 4781033"/>
              <a:gd name="connsiteY8-18" fmla="*/ 6858000 h 6949440"/>
              <a:gd name="connsiteX9-19" fmla="*/ 4781033 w 4781033"/>
              <a:gd name="connsiteY9-20" fmla="*/ 6949440 h 6949440"/>
              <a:gd name="connsiteX0-21" fmla="*/ 4689593 w 4689593"/>
              <a:gd name="connsiteY0-22" fmla="*/ 6858000 h 6858000"/>
              <a:gd name="connsiteX1-23" fmla="*/ 4689593 w 4689593"/>
              <a:gd name="connsiteY1-24" fmla="*/ 0 h 6858000"/>
              <a:gd name="connsiteX2-25" fmla="*/ 0 w 4689593"/>
              <a:gd name="connsiteY2-26" fmla="*/ 0 h 6858000"/>
              <a:gd name="connsiteX3-27" fmla="*/ 226940 w 4689593"/>
              <a:gd name="connsiteY3-28" fmla="*/ 51724 h 6858000"/>
              <a:gd name="connsiteX4-29" fmla="*/ 3162926 w 4689593"/>
              <a:gd name="connsiteY4-30" fmla="*/ 1663160 h 6858000"/>
              <a:gd name="connsiteX5-31" fmla="*/ 3620941 w 4689593"/>
              <a:gd name="connsiteY5-32" fmla="*/ 5680045 h 6858000"/>
              <a:gd name="connsiteX6-33" fmla="*/ 2112767 w 4689593"/>
              <a:gd name="connsiteY6-34" fmla="*/ 6228611 h 6858000"/>
              <a:gd name="connsiteX7-35" fmla="*/ 452738 w 4689593"/>
              <a:gd name="connsiteY7-36" fmla="*/ 6826511 h 6858000"/>
              <a:gd name="connsiteX8-37" fmla="*/ 398813 w 4689593"/>
              <a:gd name="connsiteY8-38" fmla="*/ 6858000 h 6858000"/>
              <a:gd name="connsiteX0-39" fmla="*/ 4689593 w 4689593"/>
              <a:gd name="connsiteY0-40" fmla="*/ 0 h 6858000"/>
              <a:gd name="connsiteX1-41" fmla="*/ 0 w 4689593"/>
              <a:gd name="connsiteY1-42" fmla="*/ 0 h 6858000"/>
              <a:gd name="connsiteX2-43" fmla="*/ 226940 w 4689593"/>
              <a:gd name="connsiteY2-44" fmla="*/ 51724 h 6858000"/>
              <a:gd name="connsiteX3-45" fmla="*/ 3162926 w 4689593"/>
              <a:gd name="connsiteY3-46" fmla="*/ 1663160 h 6858000"/>
              <a:gd name="connsiteX4-47" fmla="*/ 3620941 w 4689593"/>
              <a:gd name="connsiteY4-48" fmla="*/ 5680045 h 6858000"/>
              <a:gd name="connsiteX5-49" fmla="*/ 2112767 w 4689593"/>
              <a:gd name="connsiteY5-50" fmla="*/ 6228611 h 6858000"/>
              <a:gd name="connsiteX6-51" fmla="*/ 452738 w 4689593"/>
              <a:gd name="connsiteY6-52" fmla="*/ 6826511 h 6858000"/>
              <a:gd name="connsiteX7-53" fmla="*/ 398813 w 4689593"/>
              <a:gd name="connsiteY7-54" fmla="*/ 6858000 h 6858000"/>
              <a:gd name="connsiteX0-55" fmla="*/ 0 w 4242985"/>
              <a:gd name="connsiteY0-56" fmla="*/ 0 h 6858000"/>
              <a:gd name="connsiteX1-57" fmla="*/ 226940 w 4242985"/>
              <a:gd name="connsiteY1-58" fmla="*/ 51724 h 6858000"/>
              <a:gd name="connsiteX2-59" fmla="*/ 3162926 w 4242985"/>
              <a:gd name="connsiteY2-60" fmla="*/ 1663160 h 6858000"/>
              <a:gd name="connsiteX3-61" fmla="*/ 3620941 w 4242985"/>
              <a:gd name="connsiteY3-62" fmla="*/ 5680045 h 6858000"/>
              <a:gd name="connsiteX4-63" fmla="*/ 2112767 w 4242985"/>
              <a:gd name="connsiteY4-64" fmla="*/ 6228611 h 6858000"/>
              <a:gd name="connsiteX5-65" fmla="*/ 452738 w 4242985"/>
              <a:gd name="connsiteY5-66" fmla="*/ 6826511 h 6858000"/>
              <a:gd name="connsiteX6-67" fmla="*/ 398813 w 4242985"/>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242985" h="6858000">
                <a:moveTo>
                  <a:pt x="0" y="0"/>
                </a:moveTo>
                <a:lnTo>
                  <a:pt x="226940" y="51724"/>
                </a:lnTo>
                <a:cubicBezTo>
                  <a:pt x="1100193" y="269495"/>
                  <a:pt x="2201164" y="720486"/>
                  <a:pt x="3162926" y="1663160"/>
                </a:cubicBezTo>
                <a:cubicBezTo>
                  <a:pt x="4143611" y="2624418"/>
                  <a:pt x="4777414" y="4601334"/>
                  <a:pt x="3620941" y="5680045"/>
                </a:cubicBezTo>
                <a:cubicBezTo>
                  <a:pt x="3181222" y="6090141"/>
                  <a:pt x="2663003" y="6092490"/>
                  <a:pt x="2112767" y="6228611"/>
                </a:cubicBezTo>
                <a:cubicBezTo>
                  <a:pt x="1538239" y="6370945"/>
                  <a:pt x="969555" y="6550998"/>
                  <a:pt x="452738" y="6826511"/>
                </a:cubicBezTo>
                <a:lnTo>
                  <a:pt x="398813" y="685800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6" name="任意多边形: 形状 25" descr="11资源 3"/>
          <p:cNvSpPr/>
          <p:nvPr userDrawn="true">
            <p:custDataLst>
              <p:tags r:id="rId18"/>
            </p:custDataLst>
          </p:nvPr>
        </p:nvSpPr>
        <p:spPr>
          <a:xfrm flipV="true">
            <a:off x="202665" y="0"/>
            <a:ext cx="2770759" cy="6858000"/>
          </a:xfrm>
          <a:custGeom>
            <a:avLst/>
            <a:gdLst>
              <a:gd name="connsiteX0" fmla="*/ 0 w 2973424"/>
              <a:gd name="connsiteY0" fmla="*/ 6858000 h 6858000"/>
              <a:gd name="connsiteX1" fmla="*/ 937348 w 2973424"/>
              <a:gd name="connsiteY1" fmla="*/ 6858000 h 6858000"/>
              <a:gd name="connsiteX2" fmla="*/ 792804 w 2973424"/>
              <a:gd name="connsiteY2" fmla="*/ 6606321 h 6858000"/>
              <a:gd name="connsiteX3" fmla="*/ 2128894 w 2973424"/>
              <a:gd name="connsiteY3" fmla="*/ 415547 h 6858000"/>
              <a:gd name="connsiteX4" fmla="*/ 2836897 w 2973424"/>
              <a:gd name="connsiteY4" fmla="*/ 52621 h 6858000"/>
              <a:gd name="connsiteX5" fmla="*/ 2973424 w 2973424"/>
              <a:gd name="connsiteY5" fmla="*/ 0 h 6858000"/>
              <a:gd name="connsiteX6" fmla="*/ 0 w 2973424"/>
              <a:gd name="connsiteY6" fmla="*/ 0 h 6858000"/>
              <a:gd name="connsiteX7" fmla="*/ 0 w 2973424"/>
              <a:gd name="connsiteY7" fmla="*/ 6858000 h 6858000"/>
              <a:gd name="connsiteX0-1" fmla="*/ 0 w 2973424"/>
              <a:gd name="connsiteY0-2" fmla="*/ 6858000 h 6949440"/>
              <a:gd name="connsiteX1-3" fmla="*/ 937348 w 2973424"/>
              <a:gd name="connsiteY1-4" fmla="*/ 6858000 h 6949440"/>
              <a:gd name="connsiteX2-5" fmla="*/ 792804 w 2973424"/>
              <a:gd name="connsiteY2-6" fmla="*/ 6606321 h 6949440"/>
              <a:gd name="connsiteX3-7" fmla="*/ 2128894 w 2973424"/>
              <a:gd name="connsiteY3-8" fmla="*/ 415547 h 6949440"/>
              <a:gd name="connsiteX4-9" fmla="*/ 2836897 w 2973424"/>
              <a:gd name="connsiteY4-10" fmla="*/ 52621 h 6949440"/>
              <a:gd name="connsiteX5-11" fmla="*/ 2973424 w 2973424"/>
              <a:gd name="connsiteY5-12" fmla="*/ 0 h 6949440"/>
              <a:gd name="connsiteX6-13" fmla="*/ 0 w 2973424"/>
              <a:gd name="connsiteY6-14" fmla="*/ 0 h 6949440"/>
              <a:gd name="connsiteX7-15" fmla="*/ 91440 w 2973424"/>
              <a:gd name="connsiteY7-16" fmla="*/ 6949440 h 6949440"/>
              <a:gd name="connsiteX0-17" fmla="*/ 0 w 2973424"/>
              <a:gd name="connsiteY0-18" fmla="*/ 6858000 h 6858000"/>
              <a:gd name="connsiteX1-19" fmla="*/ 937348 w 2973424"/>
              <a:gd name="connsiteY1-20" fmla="*/ 6858000 h 6858000"/>
              <a:gd name="connsiteX2-21" fmla="*/ 792804 w 2973424"/>
              <a:gd name="connsiteY2-22" fmla="*/ 6606321 h 6858000"/>
              <a:gd name="connsiteX3-23" fmla="*/ 2128894 w 2973424"/>
              <a:gd name="connsiteY3-24" fmla="*/ 415547 h 6858000"/>
              <a:gd name="connsiteX4-25" fmla="*/ 2836897 w 2973424"/>
              <a:gd name="connsiteY4-26" fmla="*/ 52621 h 6858000"/>
              <a:gd name="connsiteX5-27" fmla="*/ 2973424 w 2973424"/>
              <a:gd name="connsiteY5-28" fmla="*/ 0 h 6858000"/>
              <a:gd name="connsiteX6-29" fmla="*/ 0 w 2973424"/>
              <a:gd name="connsiteY6-30" fmla="*/ 0 h 6858000"/>
              <a:gd name="connsiteX0-31" fmla="*/ 937348 w 2973424"/>
              <a:gd name="connsiteY0-32" fmla="*/ 6858000 h 6858000"/>
              <a:gd name="connsiteX1-33" fmla="*/ 792804 w 2973424"/>
              <a:gd name="connsiteY1-34" fmla="*/ 6606321 h 6858000"/>
              <a:gd name="connsiteX2-35" fmla="*/ 2128894 w 2973424"/>
              <a:gd name="connsiteY2-36" fmla="*/ 415547 h 6858000"/>
              <a:gd name="connsiteX3-37" fmla="*/ 2836897 w 2973424"/>
              <a:gd name="connsiteY3-38" fmla="*/ 52621 h 6858000"/>
              <a:gd name="connsiteX4-39" fmla="*/ 2973424 w 2973424"/>
              <a:gd name="connsiteY4-40" fmla="*/ 0 h 6858000"/>
              <a:gd name="connsiteX5-41" fmla="*/ 0 w 2973424"/>
              <a:gd name="connsiteY5-42" fmla="*/ 0 h 6858000"/>
              <a:gd name="connsiteX0-43" fmla="*/ 734683 w 2770759"/>
              <a:gd name="connsiteY0-44" fmla="*/ 6858000 h 6858000"/>
              <a:gd name="connsiteX1-45" fmla="*/ 590139 w 2770759"/>
              <a:gd name="connsiteY1-46" fmla="*/ 6606321 h 6858000"/>
              <a:gd name="connsiteX2-47" fmla="*/ 1926229 w 2770759"/>
              <a:gd name="connsiteY2-48" fmla="*/ 415547 h 6858000"/>
              <a:gd name="connsiteX3-49" fmla="*/ 2634232 w 2770759"/>
              <a:gd name="connsiteY3-50" fmla="*/ 52621 h 6858000"/>
              <a:gd name="connsiteX4-51" fmla="*/ 2770759 w 2770759"/>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70759" h="6858000">
                <a:moveTo>
                  <a:pt x="734683" y="6858000"/>
                </a:moveTo>
                <a:lnTo>
                  <a:pt x="590139" y="6606321"/>
                </a:lnTo>
                <a:cubicBezTo>
                  <a:pt x="-484966" y="4580210"/>
                  <a:pt x="-120614" y="1700074"/>
                  <a:pt x="1926229" y="415547"/>
                </a:cubicBezTo>
                <a:cubicBezTo>
                  <a:pt x="2150482" y="274907"/>
                  <a:pt x="2387698" y="154725"/>
                  <a:pt x="2634232" y="52621"/>
                </a:cubicBezTo>
                <a:lnTo>
                  <a:pt x="2770759" y="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7" name="任意多边形: 形状 26" descr="11资源 3"/>
          <p:cNvSpPr/>
          <p:nvPr userDrawn="true">
            <p:custDataLst>
              <p:tags r:id="rId19"/>
            </p:custDataLst>
          </p:nvPr>
        </p:nvSpPr>
        <p:spPr>
          <a:xfrm flipV="true">
            <a:off x="8369537" y="0"/>
            <a:ext cx="3742019" cy="6858000"/>
          </a:xfrm>
          <a:custGeom>
            <a:avLst/>
            <a:gdLst>
              <a:gd name="connsiteX0" fmla="*/ 0 w 3807263"/>
              <a:gd name="connsiteY0" fmla="*/ 6858000 h 6858000"/>
              <a:gd name="connsiteX1" fmla="*/ 3807263 w 3807263"/>
              <a:gd name="connsiteY1" fmla="*/ 6858000 h 6858000"/>
              <a:gd name="connsiteX2" fmla="*/ 3807263 w 3807263"/>
              <a:gd name="connsiteY2" fmla="*/ 0 h 6858000"/>
              <a:gd name="connsiteX3" fmla="*/ 196309 w 3807263"/>
              <a:gd name="connsiteY3" fmla="*/ 0 h 6858000"/>
              <a:gd name="connsiteX4" fmla="*/ 451032 w 3807263"/>
              <a:gd name="connsiteY4" fmla="*/ 96409 h 6858000"/>
              <a:gd name="connsiteX5" fmla="*/ 2588152 w 3807263"/>
              <a:gd name="connsiteY5" fmla="*/ 1491999 h 6858000"/>
              <a:gd name="connsiteX6" fmla="*/ 3077466 w 3807263"/>
              <a:gd name="connsiteY6" fmla="*/ 5783278 h 6858000"/>
              <a:gd name="connsiteX7" fmla="*/ 1466228 w 3807263"/>
              <a:gd name="connsiteY7" fmla="*/ 6369317 h 6858000"/>
              <a:gd name="connsiteX8" fmla="*/ 30294 w 3807263"/>
              <a:gd name="connsiteY8" fmla="*/ 6843204 h 6858000"/>
              <a:gd name="connsiteX9" fmla="*/ 0 w 3807263"/>
              <a:gd name="connsiteY9" fmla="*/ 6858000 h 6858000"/>
              <a:gd name="connsiteX0-1" fmla="*/ 3807263 w 3898703"/>
              <a:gd name="connsiteY0-2" fmla="*/ 6858000 h 6949440"/>
              <a:gd name="connsiteX1-3" fmla="*/ 3807263 w 3898703"/>
              <a:gd name="connsiteY1-4" fmla="*/ 0 h 6949440"/>
              <a:gd name="connsiteX2-5" fmla="*/ 196309 w 3898703"/>
              <a:gd name="connsiteY2-6" fmla="*/ 0 h 6949440"/>
              <a:gd name="connsiteX3-7" fmla="*/ 451032 w 3898703"/>
              <a:gd name="connsiteY3-8" fmla="*/ 96409 h 6949440"/>
              <a:gd name="connsiteX4-9" fmla="*/ 2588152 w 3898703"/>
              <a:gd name="connsiteY4-10" fmla="*/ 1491999 h 6949440"/>
              <a:gd name="connsiteX5-11" fmla="*/ 3077466 w 3898703"/>
              <a:gd name="connsiteY5-12" fmla="*/ 5783278 h 6949440"/>
              <a:gd name="connsiteX6-13" fmla="*/ 1466228 w 3898703"/>
              <a:gd name="connsiteY6-14" fmla="*/ 6369317 h 6949440"/>
              <a:gd name="connsiteX7-15" fmla="*/ 30294 w 3898703"/>
              <a:gd name="connsiteY7-16" fmla="*/ 6843204 h 6949440"/>
              <a:gd name="connsiteX8-17" fmla="*/ 0 w 3898703"/>
              <a:gd name="connsiteY8-18" fmla="*/ 6858000 h 6949440"/>
              <a:gd name="connsiteX9-19" fmla="*/ 3898703 w 3898703"/>
              <a:gd name="connsiteY9-20" fmla="*/ 6949440 h 6949440"/>
              <a:gd name="connsiteX0-21" fmla="*/ 3807263 w 3807263"/>
              <a:gd name="connsiteY0-22" fmla="*/ 6858000 h 6858000"/>
              <a:gd name="connsiteX1-23" fmla="*/ 3807263 w 3807263"/>
              <a:gd name="connsiteY1-24" fmla="*/ 0 h 6858000"/>
              <a:gd name="connsiteX2-25" fmla="*/ 196309 w 3807263"/>
              <a:gd name="connsiteY2-26" fmla="*/ 0 h 6858000"/>
              <a:gd name="connsiteX3-27" fmla="*/ 451032 w 3807263"/>
              <a:gd name="connsiteY3-28" fmla="*/ 96409 h 6858000"/>
              <a:gd name="connsiteX4-29" fmla="*/ 2588152 w 3807263"/>
              <a:gd name="connsiteY4-30" fmla="*/ 1491999 h 6858000"/>
              <a:gd name="connsiteX5-31" fmla="*/ 3077466 w 3807263"/>
              <a:gd name="connsiteY5-32" fmla="*/ 5783278 h 6858000"/>
              <a:gd name="connsiteX6-33" fmla="*/ 1466228 w 3807263"/>
              <a:gd name="connsiteY6-34" fmla="*/ 6369317 h 6858000"/>
              <a:gd name="connsiteX7-35" fmla="*/ 30294 w 3807263"/>
              <a:gd name="connsiteY7-36" fmla="*/ 6843204 h 6858000"/>
              <a:gd name="connsiteX8-37" fmla="*/ 0 w 3807263"/>
              <a:gd name="connsiteY8-38" fmla="*/ 6858000 h 6858000"/>
              <a:gd name="connsiteX0-39" fmla="*/ 3807263 w 3807263"/>
              <a:gd name="connsiteY0-40" fmla="*/ 0 h 6858000"/>
              <a:gd name="connsiteX1-41" fmla="*/ 196309 w 3807263"/>
              <a:gd name="connsiteY1-42" fmla="*/ 0 h 6858000"/>
              <a:gd name="connsiteX2-43" fmla="*/ 451032 w 3807263"/>
              <a:gd name="connsiteY2-44" fmla="*/ 96409 h 6858000"/>
              <a:gd name="connsiteX3-45" fmla="*/ 2588152 w 3807263"/>
              <a:gd name="connsiteY3-46" fmla="*/ 1491999 h 6858000"/>
              <a:gd name="connsiteX4-47" fmla="*/ 3077466 w 3807263"/>
              <a:gd name="connsiteY4-48" fmla="*/ 5783278 h 6858000"/>
              <a:gd name="connsiteX5-49" fmla="*/ 1466228 w 3807263"/>
              <a:gd name="connsiteY5-50" fmla="*/ 6369317 h 6858000"/>
              <a:gd name="connsiteX6-51" fmla="*/ 30294 w 3807263"/>
              <a:gd name="connsiteY6-52" fmla="*/ 6843204 h 6858000"/>
              <a:gd name="connsiteX7-53" fmla="*/ 0 w 3807263"/>
              <a:gd name="connsiteY7-54" fmla="*/ 6858000 h 6858000"/>
              <a:gd name="connsiteX0-55" fmla="*/ 196309 w 3742019"/>
              <a:gd name="connsiteY0-56" fmla="*/ 0 h 6858000"/>
              <a:gd name="connsiteX1-57" fmla="*/ 451032 w 3742019"/>
              <a:gd name="connsiteY1-58" fmla="*/ 96409 h 6858000"/>
              <a:gd name="connsiteX2-59" fmla="*/ 2588152 w 3742019"/>
              <a:gd name="connsiteY2-60" fmla="*/ 1491999 h 6858000"/>
              <a:gd name="connsiteX3-61" fmla="*/ 3077466 w 3742019"/>
              <a:gd name="connsiteY3-62" fmla="*/ 5783278 h 6858000"/>
              <a:gd name="connsiteX4-63" fmla="*/ 1466228 w 3742019"/>
              <a:gd name="connsiteY4-64" fmla="*/ 6369317 h 6858000"/>
              <a:gd name="connsiteX5-65" fmla="*/ 30294 w 3742019"/>
              <a:gd name="connsiteY5-66" fmla="*/ 6843204 h 6858000"/>
              <a:gd name="connsiteX6-67" fmla="*/ 0 w 3742019"/>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42019" h="6858000">
                <a:moveTo>
                  <a:pt x="196309" y="0"/>
                </a:moveTo>
                <a:lnTo>
                  <a:pt x="451032" y="96409"/>
                </a:lnTo>
                <a:cubicBezTo>
                  <a:pt x="1152071" y="382694"/>
                  <a:pt x="1903161" y="820620"/>
                  <a:pt x="2588152" y="1491999"/>
                </a:cubicBezTo>
                <a:cubicBezTo>
                  <a:pt x="3635853" y="2518921"/>
                  <a:pt x="4312969" y="4630880"/>
                  <a:pt x="3077466" y="5783278"/>
                </a:cubicBezTo>
                <a:cubicBezTo>
                  <a:pt x="2607698" y="6221387"/>
                  <a:pt x="2054066" y="6223897"/>
                  <a:pt x="1466228" y="6369317"/>
                </a:cubicBezTo>
                <a:cubicBezTo>
                  <a:pt x="975197" y="6490963"/>
                  <a:pt x="488160" y="6638397"/>
                  <a:pt x="30294" y="6843204"/>
                </a:cubicBezTo>
                <a:lnTo>
                  <a:pt x="0" y="685800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8" name="任意多边形: 形状 27" descr="11资源 3"/>
          <p:cNvSpPr/>
          <p:nvPr userDrawn="true">
            <p:custDataLst>
              <p:tags r:id="rId20"/>
            </p:custDataLst>
          </p:nvPr>
        </p:nvSpPr>
        <p:spPr>
          <a:xfrm flipV="true">
            <a:off x="0" y="0"/>
            <a:ext cx="417978" cy="985972"/>
          </a:xfrm>
          <a:custGeom>
            <a:avLst/>
            <a:gdLst>
              <a:gd name="connsiteX0" fmla="*/ 0 w 417978"/>
              <a:gd name="connsiteY0" fmla="*/ 985972 h 985972"/>
              <a:gd name="connsiteX1" fmla="*/ 417978 w 417978"/>
              <a:gd name="connsiteY1" fmla="*/ 985972 h 985972"/>
              <a:gd name="connsiteX2" fmla="*/ 381403 w 417978"/>
              <a:gd name="connsiteY2" fmla="*/ 922289 h 985972"/>
              <a:gd name="connsiteX3" fmla="*/ 104352 w 417978"/>
              <a:gd name="connsiteY3" fmla="*/ 306583 h 985972"/>
              <a:gd name="connsiteX4" fmla="*/ 0 w 417978"/>
              <a:gd name="connsiteY4" fmla="*/ 0 h 985972"/>
              <a:gd name="connsiteX5" fmla="*/ 0 w 417978"/>
              <a:gd name="connsiteY5" fmla="*/ 985972 h 985972"/>
              <a:gd name="connsiteX0-1" fmla="*/ 0 w 417978"/>
              <a:gd name="connsiteY0-2" fmla="*/ 985972 h 1077412"/>
              <a:gd name="connsiteX1-3" fmla="*/ 417978 w 417978"/>
              <a:gd name="connsiteY1-4" fmla="*/ 985972 h 1077412"/>
              <a:gd name="connsiteX2-5" fmla="*/ 381403 w 417978"/>
              <a:gd name="connsiteY2-6" fmla="*/ 922289 h 1077412"/>
              <a:gd name="connsiteX3-7" fmla="*/ 104352 w 417978"/>
              <a:gd name="connsiteY3-8" fmla="*/ 306583 h 1077412"/>
              <a:gd name="connsiteX4-9" fmla="*/ 0 w 417978"/>
              <a:gd name="connsiteY4-10" fmla="*/ 0 h 1077412"/>
              <a:gd name="connsiteX5-11" fmla="*/ 91440 w 417978"/>
              <a:gd name="connsiteY5-12" fmla="*/ 1077412 h 1077412"/>
              <a:gd name="connsiteX0-13" fmla="*/ 0 w 417978"/>
              <a:gd name="connsiteY0-14" fmla="*/ 985972 h 985972"/>
              <a:gd name="connsiteX1-15" fmla="*/ 417978 w 417978"/>
              <a:gd name="connsiteY1-16" fmla="*/ 985972 h 985972"/>
              <a:gd name="connsiteX2-17" fmla="*/ 381403 w 417978"/>
              <a:gd name="connsiteY2-18" fmla="*/ 922289 h 985972"/>
              <a:gd name="connsiteX3-19" fmla="*/ 104352 w 417978"/>
              <a:gd name="connsiteY3-20" fmla="*/ 306583 h 985972"/>
              <a:gd name="connsiteX4-21" fmla="*/ 0 w 417978"/>
              <a:gd name="connsiteY4-22" fmla="*/ 0 h 985972"/>
              <a:gd name="connsiteX0-23" fmla="*/ 417978 w 417978"/>
              <a:gd name="connsiteY0-24" fmla="*/ 985972 h 985972"/>
              <a:gd name="connsiteX1-25" fmla="*/ 381403 w 417978"/>
              <a:gd name="connsiteY1-26" fmla="*/ 922289 h 985972"/>
              <a:gd name="connsiteX2-27" fmla="*/ 104352 w 417978"/>
              <a:gd name="connsiteY2-28" fmla="*/ 306583 h 985972"/>
              <a:gd name="connsiteX3-29" fmla="*/ 0 w 417978"/>
              <a:gd name="connsiteY3-30" fmla="*/ 0 h 985972"/>
            </a:gdLst>
            <a:ahLst/>
            <a:cxnLst>
              <a:cxn ang="0">
                <a:pos x="connsiteX0-1" y="connsiteY0-2"/>
              </a:cxn>
              <a:cxn ang="0">
                <a:pos x="connsiteX1-3" y="connsiteY1-4"/>
              </a:cxn>
              <a:cxn ang="0">
                <a:pos x="connsiteX2-5" y="connsiteY2-6"/>
              </a:cxn>
              <a:cxn ang="0">
                <a:pos x="connsiteX3-7" y="connsiteY3-8"/>
              </a:cxn>
            </a:cxnLst>
            <a:rect l="l" t="t" r="r" b="b"/>
            <a:pathLst>
              <a:path w="417978" h="985972">
                <a:moveTo>
                  <a:pt x="417978" y="985972"/>
                </a:moveTo>
                <a:lnTo>
                  <a:pt x="381403" y="922289"/>
                </a:lnTo>
                <a:cubicBezTo>
                  <a:pt x="276180" y="723992"/>
                  <a:pt x="183764" y="518096"/>
                  <a:pt x="104352" y="306583"/>
                </a:cubicBezTo>
                <a:lnTo>
                  <a:pt x="0"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29" name="任意多边形: 形状 28" descr="11资源 3"/>
          <p:cNvSpPr/>
          <p:nvPr userDrawn="true">
            <p:custDataLst>
              <p:tags r:id="rId21"/>
            </p:custDataLst>
          </p:nvPr>
        </p:nvSpPr>
        <p:spPr>
          <a:xfrm flipV="true">
            <a:off x="9052224" y="1"/>
            <a:ext cx="3139777" cy="1354713"/>
          </a:xfrm>
          <a:custGeom>
            <a:avLst/>
            <a:gdLst>
              <a:gd name="connsiteX0" fmla="*/ 0 w 3139777"/>
              <a:gd name="connsiteY0" fmla="*/ 1354713 h 1354713"/>
              <a:gd name="connsiteX1" fmla="*/ 3139777 w 3139777"/>
              <a:gd name="connsiteY1" fmla="*/ 1354713 h 1354713"/>
              <a:gd name="connsiteX2" fmla="*/ 3139777 w 3139777"/>
              <a:gd name="connsiteY2" fmla="*/ 0 h 1354713"/>
              <a:gd name="connsiteX3" fmla="*/ 3120659 w 3139777"/>
              <a:gd name="connsiteY3" fmla="*/ 30601 h 1354713"/>
              <a:gd name="connsiteX4" fmla="*/ 2799482 w 3139777"/>
              <a:gd name="connsiteY4" fmla="*/ 404958 h 1354713"/>
              <a:gd name="connsiteX5" fmla="*/ 1064824 w 3139777"/>
              <a:gd name="connsiteY5" fmla="*/ 1035876 h 1354713"/>
              <a:gd name="connsiteX6" fmla="*/ 278472 w 3139777"/>
              <a:gd name="connsiteY6" fmla="*/ 1257391 h 1354713"/>
              <a:gd name="connsiteX7" fmla="*/ 0 w 3139777"/>
              <a:gd name="connsiteY7" fmla="*/ 1354713 h 1354713"/>
              <a:gd name="connsiteX0-1" fmla="*/ 3139777 w 3231217"/>
              <a:gd name="connsiteY0-2" fmla="*/ 1354713 h 1446153"/>
              <a:gd name="connsiteX1-3" fmla="*/ 3139777 w 3231217"/>
              <a:gd name="connsiteY1-4" fmla="*/ 0 h 1446153"/>
              <a:gd name="connsiteX2-5" fmla="*/ 3120659 w 3231217"/>
              <a:gd name="connsiteY2-6" fmla="*/ 30601 h 1446153"/>
              <a:gd name="connsiteX3-7" fmla="*/ 2799482 w 3231217"/>
              <a:gd name="connsiteY3-8" fmla="*/ 404958 h 1446153"/>
              <a:gd name="connsiteX4-9" fmla="*/ 1064824 w 3231217"/>
              <a:gd name="connsiteY4-10" fmla="*/ 1035876 h 1446153"/>
              <a:gd name="connsiteX5-11" fmla="*/ 278472 w 3231217"/>
              <a:gd name="connsiteY5-12" fmla="*/ 1257391 h 1446153"/>
              <a:gd name="connsiteX6-13" fmla="*/ 0 w 3231217"/>
              <a:gd name="connsiteY6-14" fmla="*/ 1354713 h 1446153"/>
              <a:gd name="connsiteX7-15" fmla="*/ 3231217 w 3231217"/>
              <a:gd name="connsiteY7-16" fmla="*/ 1446153 h 1446153"/>
              <a:gd name="connsiteX0-17" fmla="*/ 3139777 w 3139777"/>
              <a:gd name="connsiteY0-18" fmla="*/ 1354713 h 1354713"/>
              <a:gd name="connsiteX1-19" fmla="*/ 3139777 w 3139777"/>
              <a:gd name="connsiteY1-20" fmla="*/ 0 h 1354713"/>
              <a:gd name="connsiteX2-21" fmla="*/ 3120659 w 3139777"/>
              <a:gd name="connsiteY2-22" fmla="*/ 30601 h 1354713"/>
              <a:gd name="connsiteX3-23" fmla="*/ 2799482 w 3139777"/>
              <a:gd name="connsiteY3-24" fmla="*/ 404958 h 1354713"/>
              <a:gd name="connsiteX4-25" fmla="*/ 1064824 w 3139777"/>
              <a:gd name="connsiteY4-26" fmla="*/ 1035876 h 1354713"/>
              <a:gd name="connsiteX5-27" fmla="*/ 278472 w 3139777"/>
              <a:gd name="connsiteY5-28" fmla="*/ 1257391 h 1354713"/>
              <a:gd name="connsiteX6-29" fmla="*/ 0 w 3139777"/>
              <a:gd name="connsiteY6-30" fmla="*/ 1354713 h 1354713"/>
              <a:gd name="connsiteX0-31" fmla="*/ 3139777 w 3139777"/>
              <a:gd name="connsiteY0-32" fmla="*/ 0 h 1354713"/>
              <a:gd name="connsiteX1-33" fmla="*/ 3120659 w 3139777"/>
              <a:gd name="connsiteY1-34" fmla="*/ 30601 h 1354713"/>
              <a:gd name="connsiteX2-35" fmla="*/ 2799482 w 3139777"/>
              <a:gd name="connsiteY2-36" fmla="*/ 404958 h 1354713"/>
              <a:gd name="connsiteX3-37" fmla="*/ 1064824 w 3139777"/>
              <a:gd name="connsiteY3-38" fmla="*/ 1035876 h 1354713"/>
              <a:gd name="connsiteX4-39" fmla="*/ 278472 w 3139777"/>
              <a:gd name="connsiteY4-40" fmla="*/ 1257391 h 1354713"/>
              <a:gd name="connsiteX5-41" fmla="*/ 0 w 3139777"/>
              <a:gd name="connsiteY5-42" fmla="*/ 1354713 h 13547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39777" h="1354713">
                <a:moveTo>
                  <a:pt x="3139777" y="0"/>
                </a:moveTo>
                <a:lnTo>
                  <a:pt x="3120659" y="30601"/>
                </a:lnTo>
                <a:cubicBezTo>
                  <a:pt x="3030786" y="163257"/>
                  <a:pt x="2924183" y="288647"/>
                  <a:pt x="2799482" y="404958"/>
                </a:cubicBezTo>
                <a:cubicBezTo>
                  <a:pt x="2293730" y="876618"/>
                  <a:pt x="1697690" y="879320"/>
                  <a:pt x="1064824" y="1035876"/>
                </a:cubicBezTo>
                <a:cubicBezTo>
                  <a:pt x="800502" y="1101357"/>
                  <a:pt x="537255" y="1173778"/>
                  <a:pt x="278472" y="1257391"/>
                </a:cubicBezTo>
                <a:lnTo>
                  <a:pt x="0" y="1354713"/>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0" name="任意多边形: 形状 29" descr="11资源 3"/>
          <p:cNvSpPr/>
          <p:nvPr userDrawn="true">
            <p:custDataLst>
              <p:tags r:id="rId22"/>
            </p:custDataLst>
          </p:nvPr>
        </p:nvSpPr>
        <p:spPr>
          <a:xfrm flipV="true">
            <a:off x="9498770" y="4305088"/>
            <a:ext cx="2693231" cy="2552912"/>
          </a:xfrm>
          <a:custGeom>
            <a:avLst/>
            <a:gdLst>
              <a:gd name="connsiteX0" fmla="*/ 2693231 w 2693231"/>
              <a:gd name="connsiteY0" fmla="*/ 2552912 h 2552912"/>
              <a:gd name="connsiteX1" fmla="*/ 2693231 w 2693231"/>
              <a:gd name="connsiteY1" fmla="*/ 0 h 2552912"/>
              <a:gd name="connsiteX2" fmla="*/ 0 w 2693231"/>
              <a:gd name="connsiteY2" fmla="*/ 0 h 2552912"/>
              <a:gd name="connsiteX3" fmla="*/ 99522 w 2693231"/>
              <a:gd name="connsiteY3" fmla="*/ 49021 h 2552912"/>
              <a:gd name="connsiteX4" fmla="*/ 1826140 w 2693231"/>
              <a:gd name="connsiteY4" fmla="*/ 1288342 h 2552912"/>
              <a:gd name="connsiteX5" fmla="*/ 2571359 w 2693231"/>
              <a:gd name="connsiteY5" fmla="*/ 2302145 h 2552912"/>
              <a:gd name="connsiteX6" fmla="*/ 2693231 w 2693231"/>
              <a:gd name="connsiteY6" fmla="*/ 2552912 h 2552912"/>
              <a:gd name="connsiteX0-1" fmla="*/ 2693231 w 2784671"/>
              <a:gd name="connsiteY0-2" fmla="*/ 0 h 2552912"/>
              <a:gd name="connsiteX1-3" fmla="*/ 0 w 2784671"/>
              <a:gd name="connsiteY1-4" fmla="*/ 0 h 2552912"/>
              <a:gd name="connsiteX2-5" fmla="*/ 99522 w 2784671"/>
              <a:gd name="connsiteY2-6" fmla="*/ 49021 h 2552912"/>
              <a:gd name="connsiteX3-7" fmla="*/ 1826140 w 2784671"/>
              <a:gd name="connsiteY3-8" fmla="*/ 1288342 h 2552912"/>
              <a:gd name="connsiteX4-9" fmla="*/ 2571359 w 2784671"/>
              <a:gd name="connsiteY4-10" fmla="*/ 2302145 h 2552912"/>
              <a:gd name="connsiteX5-11" fmla="*/ 2693231 w 2784671"/>
              <a:gd name="connsiteY5-12" fmla="*/ 2552912 h 2552912"/>
              <a:gd name="connsiteX6-13" fmla="*/ 2784671 w 2784671"/>
              <a:gd name="connsiteY6-14" fmla="*/ 91440 h 2552912"/>
              <a:gd name="connsiteX0-15" fmla="*/ 2693231 w 2693231"/>
              <a:gd name="connsiteY0-16" fmla="*/ 0 h 2552912"/>
              <a:gd name="connsiteX1-17" fmla="*/ 0 w 2693231"/>
              <a:gd name="connsiteY1-18" fmla="*/ 0 h 2552912"/>
              <a:gd name="connsiteX2-19" fmla="*/ 99522 w 2693231"/>
              <a:gd name="connsiteY2-20" fmla="*/ 49021 h 2552912"/>
              <a:gd name="connsiteX3-21" fmla="*/ 1826140 w 2693231"/>
              <a:gd name="connsiteY3-22" fmla="*/ 1288342 h 2552912"/>
              <a:gd name="connsiteX4-23" fmla="*/ 2571359 w 2693231"/>
              <a:gd name="connsiteY4-24" fmla="*/ 2302145 h 2552912"/>
              <a:gd name="connsiteX5-25" fmla="*/ 2693231 w 2693231"/>
              <a:gd name="connsiteY5-26" fmla="*/ 2552912 h 2552912"/>
              <a:gd name="connsiteX0-27" fmla="*/ 0 w 2693231"/>
              <a:gd name="connsiteY0-28" fmla="*/ 0 h 2552912"/>
              <a:gd name="connsiteX1-29" fmla="*/ 99522 w 2693231"/>
              <a:gd name="connsiteY1-30" fmla="*/ 49021 h 2552912"/>
              <a:gd name="connsiteX2-31" fmla="*/ 1826140 w 2693231"/>
              <a:gd name="connsiteY2-32" fmla="*/ 1288342 h 2552912"/>
              <a:gd name="connsiteX3-33" fmla="*/ 2571359 w 2693231"/>
              <a:gd name="connsiteY3-34" fmla="*/ 2302145 h 2552912"/>
              <a:gd name="connsiteX4-35" fmla="*/ 2693231 w 2693231"/>
              <a:gd name="connsiteY4-36" fmla="*/ 2552912 h 25529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93231" h="2552912">
                <a:moveTo>
                  <a:pt x="0" y="0"/>
                </a:moveTo>
                <a:lnTo>
                  <a:pt x="99522" y="49021"/>
                </a:lnTo>
                <a:cubicBezTo>
                  <a:pt x="679921" y="345526"/>
                  <a:pt x="1273044" y="746247"/>
                  <a:pt x="1826140" y="1288342"/>
                </a:cubicBezTo>
                <a:cubicBezTo>
                  <a:pt x="2108129" y="1564733"/>
                  <a:pt x="2365182" y="1914132"/>
                  <a:pt x="2571359" y="2302145"/>
                </a:cubicBezTo>
                <a:lnTo>
                  <a:pt x="2693231" y="2552912"/>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1" name="任意多边形: 形状 30" descr="11资源 3"/>
          <p:cNvSpPr/>
          <p:nvPr userDrawn="true">
            <p:custDataLst>
              <p:tags r:id="rId23"/>
            </p:custDataLst>
          </p:nvPr>
        </p:nvSpPr>
        <p:spPr>
          <a:xfrm flipV="true">
            <a:off x="0" y="4325668"/>
            <a:ext cx="2040680" cy="2532332"/>
          </a:xfrm>
          <a:custGeom>
            <a:avLst/>
            <a:gdLst>
              <a:gd name="connsiteX0" fmla="*/ 0 w 2040680"/>
              <a:gd name="connsiteY0" fmla="*/ 2532332 h 2532332"/>
              <a:gd name="connsiteX1" fmla="*/ 6895 w 2040680"/>
              <a:gd name="connsiteY1" fmla="*/ 2508541 h 2532332"/>
              <a:gd name="connsiteX2" fmla="*/ 1819836 w 2040680"/>
              <a:gd name="connsiteY2" fmla="*/ 129455 h 2532332"/>
              <a:gd name="connsiteX3" fmla="*/ 2040680 w 2040680"/>
              <a:gd name="connsiteY3" fmla="*/ 0 h 2532332"/>
              <a:gd name="connsiteX4" fmla="*/ 0 w 2040680"/>
              <a:gd name="connsiteY4" fmla="*/ 0 h 2532332"/>
              <a:gd name="connsiteX5" fmla="*/ 0 w 2040680"/>
              <a:gd name="connsiteY5" fmla="*/ 2532332 h 2532332"/>
              <a:gd name="connsiteX0-1" fmla="*/ 0 w 2040680"/>
              <a:gd name="connsiteY0-2" fmla="*/ 2532332 h 2623772"/>
              <a:gd name="connsiteX1-3" fmla="*/ 6895 w 2040680"/>
              <a:gd name="connsiteY1-4" fmla="*/ 2508541 h 2623772"/>
              <a:gd name="connsiteX2-5" fmla="*/ 1819836 w 2040680"/>
              <a:gd name="connsiteY2-6" fmla="*/ 129455 h 2623772"/>
              <a:gd name="connsiteX3-7" fmla="*/ 2040680 w 2040680"/>
              <a:gd name="connsiteY3-8" fmla="*/ 0 h 2623772"/>
              <a:gd name="connsiteX4-9" fmla="*/ 0 w 2040680"/>
              <a:gd name="connsiteY4-10" fmla="*/ 0 h 2623772"/>
              <a:gd name="connsiteX5-11" fmla="*/ 91440 w 2040680"/>
              <a:gd name="connsiteY5-12" fmla="*/ 2623772 h 2623772"/>
              <a:gd name="connsiteX0-13" fmla="*/ 0 w 2040680"/>
              <a:gd name="connsiteY0-14" fmla="*/ 2532332 h 2532332"/>
              <a:gd name="connsiteX1-15" fmla="*/ 6895 w 2040680"/>
              <a:gd name="connsiteY1-16" fmla="*/ 2508541 h 2532332"/>
              <a:gd name="connsiteX2-17" fmla="*/ 1819836 w 2040680"/>
              <a:gd name="connsiteY2-18" fmla="*/ 129455 h 2532332"/>
              <a:gd name="connsiteX3-19" fmla="*/ 2040680 w 2040680"/>
              <a:gd name="connsiteY3-20" fmla="*/ 0 h 2532332"/>
              <a:gd name="connsiteX4-21" fmla="*/ 0 w 2040680"/>
              <a:gd name="connsiteY4-22" fmla="*/ 0 h 2532332"/>
              <a:gd name="connsiteX0-23" fmla="*/ 0 w 2040680"/>
              <a:gd name="connsiteY0-24" fmla="*/ 2532332 h 2532332"/>
              <a:gd name="connsiteX1-25" fmla="*/ 6895 w 2040680"/>
              <a:gd name="connsiteY1-26" fmla="*/ 2508541 h 2532332"/>
              <a:gd name="connsiteX2-27" fmla="*/ 1819836 w 2040680"/>
              <a:gd name="connsiteY2-28" fmla="*/ 129455 h 2532332"/>
              <a:gd name="connsiteX3-29" fmla="*/ 2040680 w 2040680"/>
              <a:gd name="connsiteY3-30" fmla="*/ 0 h 2532332"/>
            </a:gdLst>
            <a:ahLst/>
            <a:cxnLst>
              <a:cxn ang="0">
                <a:pos x="connsiteX0-1" y="connsiteY0-2"/>
              </a:cxn>
              <a:cxn ang="0">
                <a:pos x="connsiteX1-3" y="connsiteY1-4"/>
              </a:cxn>
              <a:cxn ang="0">
                <a:pos x="connsiteX2-5" y="connsiteY2-6"/>
              </a:cxn>
              <a:cxn ang="0">
                <a:pos x="connsiteX3-7" y="connsiteY3-8"/>
              </a:cxn>
            </a:cxnLst>
            <a:rect l="l" t="t" r="r" b="b"/>
            <a:pathLst>
              <a:path w="2040680" h="2532332">
                <a:moveTo>
                  <a:pt x="0" y="2532332"/>
                </a:moveTo>
                <a:lnTo>
                  <a:pt x="6895" y="2508541"/>
                </a:lnTo>
                <a:cubicBezTo>
                  <a:pt x="320009" y="1548399"/>
                  <a:pt x="918352" y="695186"/>
                  <a:pt x="1819836" y="129455"/>
                </a:cubicBezTo>
                <a:lnTo>
                  <a:pt x="2040680"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2" name="任意多边形: 形状 31" descr="11资源 3"/>
          <p:cNvSpPr/>
          <p:nvPr userDrawn="true">
            <p:custDataLst>
              <p:tags r:id="rId24"/>
            </p:custDataLst>
          </p:nvPr>
        </p:nvSpPr>
        <p:spPr>
          <a:xfrm flipV="true">
            <a:off x="9858982" y="0"/>
            <a:ext cx="2333019" cy="763378"/>
          </a:xfrm>
          <a:custGeom>
            <a:avLst/>
            <a:gdLst>
              <a:gd name="connsiteX0" fmla="*/ 0 w 2333019"/>
              <a:gd name="connsiteY0" fmla="*/ 763378 h 763378"/>
              <a:gd name="connsiteX1" fmla="*/ 2333019 w 2333019"/>
              <a:gd name="connsiteY1" fmla="*/ 763378 h 763378"/>
              <a:gd name="connsiteX2" fmla="*/ 2333019 w 2333019"/>
              <a:gd name="connsiteY2" fmla="*/ 0 h 763378"/>
              <a:gd name="connsiteX3" fmla="*/ 2299799 w 2333019"/>
              <a:gd name="connsiteY3" fmla="*/ 28792 h 763378"/>
              <a:gd name="connsiteX4" fmla="*/ 543118 w 2333019"/>
              <a:gd name="connsiteY4" fmla="*/ 616040 h 763378"/>
              <a:gd name="connsiteX5" fmla="*/ 119430 w 2333019"/>
              <a:gd name="connsiteY5" fmla="*/ 727479 h 763378"/>
              <a:gd name="connsiteX6" fmla="*/ 0 w 2333019"/>
              <a:gd name="connsiteY6" fmla="*/ 763378 h 763378"/>
              <a:gd name="connsiteX0-1" fmla="*/ 2333019 w 2424459"/>
              <a:gd name="connsiteY0-2" fmla="*/ 763378 h 854818"/>
              <a:gd name="connsiteX1-3" fmla="*/ 2333019 w 2424459"/>
              <a:gd name="connsiteY1-4" fmla="*/ 0 h 854818"/>
              <a:gd name="connsiteX2-5" fmla="*/ 2299799 w 2424459"/>
              <a:gd name="connsiteY2-6" fmla="*/ 28792 h 854818"/>
              <a:gd name="connsiteX3-7" fmla="*/ 543118 w 2424459"/>
              <a:gd name="connsiteY3-8" fmla="*/ 616040 h 854818"/>
              <a:gd name="connsiteX4-9" fmla="*/ 119430 w 2424459"/>
              <a:gd name="connsiteY4-10" fmla="*/ 727479 h 854818"/>
              <a:gd name="connsiteX5-11" fmla="*/ 0 w 2424459"/>
              <a:gd name="connsiteY5-12" fmla="*/ 763378 h 854818"/>
              <a:gd name="connsiteX6-13" fmla="*/ 2424459 w 2424459"/>
              <a:gd name="connsiteY6-14" fmla="*/ 854818 h 854818"/>
              <a:gd name="connsiteX0-15" fmla="*/ 2333019 w 2333019"/>
              <a:gd name="connsiteY0-16" fmla="*/ 763378 h 763378"/>
              <a:gd name="connsiteX1-17" fmla="*/ 2333019 w 2333019"/>
              <a:gd name="connsiteY1-18" fmla="*/ 0 h 763378"/>
              <a:gd name="connsiteX2-19" fmla="*/ 2299799 w 2333019"/>
              <a:gd name="connsiteY2-20" fmla="*/ 28792 h 763378"/>
              <a:gd name="connsiteX3-21" fmla="*/ 543118 w 2333019"/>
              <a:gd name="connsiteY3-22" fmla="*/ 616040 h 763378"/>
              <a:gd name="connsiteX4-23" fmla="*/ 119430 w 2333019"/>
              <a:gd name="connsiteY4-24" fmla="*/ 727479 h 763378"/>
              <a:gd name="connsiteX5-25" fmla="*/ 0 w 2333019"/>
              <a:gd name="connsiteY5-26" fmla="*/ 763378 h 763378"/>
              <a:gd name="connsiteX0-27" fmla="*/ 2333019 w 2333019"/>
              <a:gd name="connsiteY0-28" fmla="*/ 0 h 763378"/>
              <a:gd name="connsiteX1-29" fmla="*/ 2299799 w 2333019"/>
              <a:gd name="connsiteY1-30" fmla="*/ 28792 h 763378"/>
              <a:gd name="connsiteX2-31" fmla="*/ 543118 w 2333019"/>
              <a:gd name="connsiteY2-32" fmla="*/ 616040 h 763378"/>
              <a:gd name="connsiteX3-33" fmla="*/ 119430 w 2333019"/>
              <a:gd name="connsiteY3-34" fmla="*/ 727479 h 763378"/>
              <a:gd name="connsiteX4-35" fmla="*/ 0 w 2333019"/>
              <a:gd name="connsiteY4-36" fmla="*/ 763378 h 7633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019" h="763378">
                <a:moveTo>
                  <a:pt x="2333019" y="0"/>
                </a:moveTo>
                <a:lnTo>
                  <a:pt x="2299799" y="28792"/>
                </a:lnTo>
                <a:cubicBezTo>
                  <a:pt x="1780414" y="446328"/>
                  <a:pt x="1179113" y="458707"/>
                  <a:pt x="543118" y="616040"/>
                </a:cubicBezTo>
                <a:cubicBezTo>
                  <a:pt x="401449" y="651137"/>
                  <a:pt x="260068" y="688093"/>
                  <a:pt x="119430" y="727479"/>
                </a:cubicBezTo>
                <a:lnTo>
                  <a:pt x="0" y="763378"/>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3" name="任意多边形: 形状 32" descr="11资源 3"/>
          <p:cNvSpPr/>
          <p:nvPr userDrawn="true">
            <p:custDataLst>
              <p:tags r:id="rId25"/>
            </p:custDataLst>
          </p:nvPr>
        </p:nvSpPr>
        <p:spPr>
          <a:xfrm flipV="true">
            <a:off x="10290992" y="5181469"/>
            <a:ext cx="1901009" cy="1676531"/>
          </a:xfrm>
          <a:custGeom>
            <a:avLst/>
            <a:gdLst>
              <a:gd name="connsiteX0" fmla="*/ 1901009 w 1901009"/>
              <a:gd name="connsiteY0" fmla="*/ 1676531 h 1676531"/>
              <a:gd name="connsiteX1" fmla="*/ 1901009 w 1901009"/>
              <a:gd name="connsiteY1" fmla="*/ 0 h 1676531"/>
              <a:gd name="connsiteX2" fmla="*/ 0 w 1901009"/>
              <a:gd name="connsiteY2" fmla="*/ 0 h 1676531"/>
              <a:gd name="connsiteX3" fmla="*/ 179638 w 1901009"/>
              <a:gd name="connsiteY3" fmla="*/ 110034 h 1676531"/>
              <a:gd name="connsiteX4" fmla="*/ 1405866 w 1901009"/>
              <a:gd name="connsiteY4" fmla="*/ 1081983 h 1676531"/>
              <a:gd name="connsiteX5" fmla="*/ 1835756 w 1901009"/>
              <a:gd name="connsiteY5" fmla="*/ 1580491 h 1676531"/>
              <a:gd name="connsiteX6" fmla="*/ 1901009 w 1901009"/>
              <a:gd name="connsiteY6" fmla="*/ 1676531 h 1676531"/>
              <a:gd name="connsiteX0-1" fmla="*/ 1901009 w 1992449"/>
              <a:gd name="connsiteY0-2" fmla="*/ 0 h 1676531"/>
              <a:gd name="connsiteX1-3" fmla="*/ 0 w 1992449"/>
              <a:gd name="connsiteY1-4" fmla="*/ 0 h 1676531"/>
              <a:gd name="connsiteX2-5" fmla="*/ 179638 w 1992449"/>
              <a:gd name="connsiteY2-6" fmla="*/ 110034 h 1676531"/>
              <a:gd name="connsiteX3-7" fmla="*/ 1405866 w 1992449"/>
              <a:gd name="connsiteY3-8" fmla="*/ 1081983 h 1676531"/>
              <a:gd name="connsiteX4-9" fmla="*/ 1835756 w 1992449"/>
              <a:gd name="connsiteY4-10" fmla="*/ 1580491 h 1676531"/>
              <a:gd name="connsiteX5-11" fmla="*/ 1901009 w 1992449"/>
              <a:gd name="connsiteY5-12" fmla="*/ 1676531 h 1676531"/>
              <a:gd name="connsiteX6-13" fmla="*/ 1992449 w 1992449"/>
              <a:gd name="connsiteY6-14" fmla="*/ 91440 h 1676531"/>
              <a:gd name="connsiteX0-15" fmla="*/ 1901009 w 1901009"/>
              <a:gd name="connsiteY0-16" fmla="*/ 0 h 1676531"/>
              <a:gd name="connsiteX1-17" fmla="*/ 0 w 1901009"/>
              <a:gd name="connsiteY1-18" fmla="*/ 0 h 1676531"/>
              <a:gd name="connsiteX2-19" fmla="*/ 179638 w 1901009"/>
              <a:gd name="connsiteY2-20" fmla="*/ 110034 h 1676531"/>
              <a:gd name="connsiteX3-21" fmla="*/ 1405866 w 1901009"/>
              <a:gd name="connsiteY3-22" fmla="*/ 1081983 h 1676531"/>
              <a:gd name="connsiteX4-23" fmla="*/ 1835756 w 1901009"/>
              <a:gd name="connsiteY4-24" fmla="*/ 1580491 h 1676531"/>
              <a:gd name="connsiteX5-25" fmla="*/ 1901009 w 1901009"/>
              <a:gd name="connsiteY5-26" fmla="*/ 1676531 h 1676531"/>
              <a:gd name="connsiteX0-27" fmla="*/ 0 w 1901009"/>
              <a:gd name="connsiteY0-28" fmla="*/ 0 h 1676531"/>
              <a:gd name="connsiteX1-29" fmla="*/ 179638 w 1901009"/>
              <a:gd name="connsiteY1-30" fmla="*/ 110034 h 1676531"/>
              <a:gd name="connsiteX2-31" fmla="*/ 1405866 w 1901009"/>
              <a:gd name="connsiteY2-32" fmla="*/ 1081983 h 1676531"/>
              <a:gd name="connsiteX3-33" fmla="*/ 1835756 w 1901009"/>
              <a:gd name="connsiteY3-34" fmla="*/ 1580491 h 1676531"/>
              <a:gd name="connsiteX4-35" fmla="*/ 1901009 w 1901009"/>
              <a:gd name="connsiteY4-36" fmla="*/ 1676531 h 16765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1009" h="1676531">
                <a:moveTo>
                  <a:pt x="0" y="0"/>
                </a:moveTo>
                <a:lnTo>
                  <a:pt x="179638" y="110034"/>
                </a:lnTo>
                <a:cubicBezTo>
                  <a:pt x="596281" y="374531"/>
                  <a:pt x="1010609" y="694580"/>
                  <a:pt x="1405866" y="1081983"/>
                </a:cubicBezTo>
                <a:cubicBezTo>
                  <a:pt x="1557004" y="1230123"/>
                  <a:pt x="1701459" y="1397829"/>
                  <a:pt x="1835756" y="1580491"/>
                </a:cubicBezTo>
                <a:lnTo>
                  <a:pt x="1901009" y="1676531"/>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4" name="任意多边形: 形状 33" descr="11资源 3"/>
          <p:cNvSpPr/>
          <p:nvPr userDrawn="true">
            <p:custDataLst>
              <p:tags r:id="rId26"/>
            </p:custDataLst>
          </p:nvPr>
        </p:nvSpPr>
        <p:spPr>
          <a:xfrm flipV="true">
            <a:off x="0" y="5446478"/>
            <a:ext cx="1274920" cy="1411522"/>
          </a:xfrm>
          <a:custGeom>
            <a:avLst/>
            <a:gdLst>
              <a:gd name="connsiteX0" fmla="*/ 0 w 1274920"/>
              <a:gd name="connsiteY0" fmla="*/ 1411522 h 1411522"/>
              <a:gd name="connsiteX1" fmla="*/ 2876 w 1274920"/>
              <a:gd name="connsiteY1" fmla="*/ 1406130 h 1411522"/>
              <a:gd name="connsiteX2" fmla="*/ 1197872 w 1274920"/>
              <a:gd name="connsiteY2" fmla="*/ 52995 h 1411522"/>
              <a:gd name="connsiteX3" fmla="*/ 1274920 w 1274920"/>
              <a:gd name="connsiteY3" fmla="*/ 0 h 1411522"/>
              <a:gd name="connsiteX4" fmla="*/ 0 w 1274920"/>
              <a:gd name="connsiteY4" fmla="*/ 0 h 1411522"/>
              <a:gd name="connsiteX5" fmla="*/ 0 w 1274920"/>
              <a:gd name="connsiteY5" fmla="*/ 1411522 h 1411522"/>
              <a:gd name="connsiteX0-1" fmla="*/ 0 w 1274920"/>
              <a:gd name="connsiteY0-2" fmla="*/ 1411522 h 1502962"/>
              <a:gd name="connsiteX1-3" fmla="*/ 2876 w 1274920"/>
              <a:gd name="connsiteY1-4" fmla="*/ 1406130 h 1502962"/>
              <a:gd name="connsiteX2-5" fmla="*/ 1197872 w 1274920"/>
              <a:gd name="connsiteY2-6" fmla="*/ 52995 h 1502962"/>
              <a:gd name="connsiteX3-7" fmla="*/ 1274920 w 1274920"/>
              <a:gd name="connsiteY3-8" fmla="*/ 0 h 1502962"/>
              <a:gd name="connsiteX4-9" fmla="*/ 0 w 1274920"/>
              <a:gd name="connsiteY4-10" fmla="*/ 0 h 1502962"/>
              <a:gd name="connsiteX5-11" fmla="*/ 91440 w 1274920"/>
              <a:gd name="connsiteY5-12" fmla="*/ 1502962 h 1502962"/>
              <a:gd name="connsiteX0-13" fmla="*/ 0 w 1274920"/>
              <a:gd name="connsiteY0-14" fmla="*/ 1411522 h 1411522"/>
              <a:gd name="connsiteX1-15" fmla="*/ 2876 w 1274920"/>
              <a:gd name="connsiteY1-16" fmla="*/ 1406130 h 1411522"/>
              <a:gd name="connsiteX2-17" fmla="*/ 1197872 w 1274920"/>
              <a:gd name="connsiteY2-18" fmla="*/ 52995 h 1411522"/>
              <a:gd name="connsiteX3-19" fmla="*/ 1274920 w 1274920"/>
              <a:gd name="connsiteY3-20" fmla="*/ 0 h 1411522"/>
              <a:gd name="connsiteX4-21" fmla="*/ 0 w 1274920"/>
              <a:gd name="connsiteY4-22" fmla="*/ 0 h 1411522"/>
              <a:gd name="connsiteX0-23" fmla="*/ 0 w 1274920"/>
              <a:gd name="connsiteY0-24" fmla="*/ 1411522 h 1411522"/>
              <a:gd name="connsiteX1-25" fmla="*/ 2876 w 1274920"/>
              <a:gd name="connsiteY1-26" fmla="*/ 1406130 h 1411522"/>
              <a:gd name="connsiteX2-27" fmla="*/ 1197872 w 1274920"/>
              <a:gd name="connsiteY2-28" fmla="*/ 52995 h 1411522"/>
              <a:gd name="connsiteX3-29" fmla="*/ 1274920 w 1274920"/>
              <a:gd name="connsiteY3-30" fmla="*/ 0 h 1411522"/>
            </a:gdLst>
            <a:ahLst/>
            <a:cxnLst>
              <a:cxn ang="0">
                <a:pos x="connsiteX0-1" y="connsiteY0-2"/>
              </a:cxn>
              <a:cxn ang="0">
                <a:pos x="connsiteX1-3" y="connsiteY1-4"/>
              </a:cxn>
              <a:cxn ang="0">
                <a:pos x="connsiteX2-5" y="connsiteY2-6"/>
              </a:cxn>
              <a:cxn ang="0">
                <a:pos x="connsiteX3-7" y="connsiteY3-8"/>
              </a:cxn>
            </a:cxnLst>
            <a:rect l="l" t="t" r="r" b="b"/>
            <a:pathLst>
              <a:path w="1274920" h="1411522">
                <a:moveTo>
                  <a:pt x="0" y="1411522"/>
                </a:moveTo>
                <a:lnTo>
                  <a:pt x="2876" y="1406130"/>
                </a:lnTo>
                <a:cubicBezTo>
                  <a:pt x="303768" y="888733"/>
                  <a:pt x="701003" y="426626"/>
                  <a:pt x="1197872" y="52995"/>
                </a:cubicBezTo>
                <a:lnTo>
                  <a:pt x="1274920"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5" name="任意多边形: 形状 34" descr="11资源 3"/>
          <p:cNvSpPr/>
          <p:nvPr userDrawn="true">
            <p:custDataLst>
              <p:tags r:id="rId27"/>
            </p:custDataLst>
          </p:nvPr>
        </p:nvSpPr>
        <p:spPr>
          <a:xfrm flipV="true">
            <a:off x="11038800" y="1"/>
            <a:ext cx="1153201" cy="294763"/>
          </a:xfrm>
          <a:custGeom>
            <a:avLst/>
            <a:gdLst>
              <a:gd name="connsiteX0" fmla="*/ 0 w 1153201"/>
              <a:gd name="connsiteY0" fmla="*/ 294763 h 294763"/>
              <a:gd name="connsiteX1" fmla="*/ 1153201 w 1153201"/>
              <a:gd name="connsiteY1" fmla="*/ 294763 h 294763"/>
              <a:gd name="connsiteX2" fmla="*/ 1153201 w 1153201"/>
              <a:gd name="connsiteY2" fmla="*/ 0 h 294763"/>
              <a:gd name="connsiteX3" fmla="*/ 1149604 w 1153201"/>
              <a:gd name="connsiteY3" fmla="*/ 1676 h 294763"/>
              <a:gd name="connsiteX4" fmla="*/ 257071 w 1153201"/>
              <a:gd name="connsiteY4" fmla="*/ 244119 h 294763"/>
              <a:gd name="connsiteX5" fmla="*/ 0 w 1153201"/>
              <a:gd name="connsiteY5" fmla="*/ 294763 h 294763"/>
              <a:gd name="connsiteX0-1" fmla="*/ 1153201 w 1244641"/>
              <a:gd name="connsiteY0-2" fmla="*/ 294763 h 386203"/>
              <a:gd name="connsiteX1-3" fmla="*/ 1153201 w 1244641"/>
              <a:gd name="connsiteY1-4" fmla="*/ 0 h 386203"/>
              <a:gd name="connsiteX2-5" fmla="*/ 1149604 w 1244641"/>
              <a:gd name="connsiteY2-6" fmla="*/ 1676 h 386203"/>
              <a:gd name="connsiteX3-7" fmla="*/ 257071 w 1244641"/>
              <a:gd name="connsiteY3-8" fmla="*/ 244119 h 386203"/>
              <a:gd name="connsiteX4-9" fmla="*/ 0 w 1244641"/>
              <a:gd name="connsiteY4-10" fmla="*/ 294763 h 386203"/>
              <a:gd name="connsiteX5-11" fmla="*/ 1244641 w 1244641"/>
              <a:gd name="connsiteY5-12" fmla="*/ 386203 h 386203"/>
              <a:gd name="connsiteX0-13" fmla="*/ 1153201 w 1153201"/>
              <a:gd name="connsiteY0-14" fmla="*/ 294763 h 294763"/>
              <a:gd name="connsiteX1-15" fmla="*/ 1153201 w 1153201"/>
              <a:gd name="connsiteY1-16" fmla="*/ 0 h 294763"/>
              <a:gd name="connsiteX2-17" fmla="*/ 1149604 w 1153201"/>
              <a:gd name="connsiteY2-18" fmla="*/ 1676 h 294763"/>
              <a:gd name="connsiteX3-19" fmla="*/ 257071 w 1153201"/>
              <a:gd name="connsiteY3-20" fmla="*/ 244119 h 294763"/>
              <a:gd name="connsiteX4-21" fmla="*/ 0 w 1153201"/>
              <a:gd name="connsiteY4-22" fmla="*/ 294763 h 294763"/>
              <a:gd name="connsiteX0-23" fmla="*/ 1153201 w 1153201"/>
              <a:gd name="connsiteY0-24" fmla="*/ 0 h 294763"/>
              <a:gd name="connsiteX1-25" fmla="*/ 1149604 w 1153201"/>
              <a:gd name="connsiteY1-26" fmla="*/ 1676 h 294763"/>
              <a:gd name="connsiteX2-27" fmla="*/ 257071 w 1153201"/>
              <a:gd name="connsiteY2-28" fmla="*/ 244119 h 294763"/>
              <a:gd name="connsiteX3-29" fmla="*/ 0 w 1153201"/>
              <a:gd name="connsiteY3-30" fmla="*/ 294763 h 294763"/>
            </a:gdLst>
            <a:ahLst/>
            <a:cxnLst>
              <a:cxn ang="0">
                <a:pos x="connsiteX0-1" y="connsiteY0-2"/>
              </a:cxn>
              <a:cxn ang="0">
                <a:pos x="connsiteX1-3" y="connsiteY1-4"/>
              </a:cxn>
              <a:cxn ang="0">
                <a:pos x="connsiteX2-5" y="connsiteY2-6"/>
              </a:cxn>
              <a:cxn ang="0">
                <a:pos x="connsiteX3-7" y="connsiteY3-8"/>
              </a:cxn>
            </a:cxnLst>
            <a:rect l="l" t="t" r="r" b="b"/>
            <a:pathLst>
              <a:path w="1153201" h="294763">
                <a:moveTo>
                  <a:pt x="1153201" y="0"/>
                </a:moveTo>
                <a:lnTo>
                  <a:pt x="1149604" y="1676"/>
                </a:lnTo>
                <a:cubicBezTo>
                  <a:pt x="866711" y="123269"/>
                  <a:pt x="567468" y="183899"/>
                  <a:pt x="257071" y="244119"/>
                </a:cubicBezTo>
                <a:lnTo>
                  <a:pt x="0" y="294763"/>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6" name="任意多边形: 形状 35" descr="11资源 3"/>
          <p:cNvSpPr/>
          <p:nvPr userDrawn="true">
            <p:custDataLst>
              <p:tags r:id="rId28"/>
            </p:custDataLst>
          </p:nvPr>
        </p:nvSpPr>
        <p:spPr>
          <a:xfrm flipV="true">
            <a:off x="11165378" y="5996066"/>
            <a:ext cx="1026623" cy="861935"/>
          </a:xfrm>
          <a:custGeom>
            <a:avLst/>
            <a:gdLst>
              <a:gd name="connsiteX0" fmla="*/ 1026623 w 1026623"/>
              <a:gd name="connsiteY0" fmla="*/ 861935 h 861935"/>
              <a:gd name="connsiteX1" fmla="*/ 1026623 w 1026623"/>
              <a:gd name="connsiteY1" fmla="*/ 0 h 861935"/>
              <a:gd name="connsiteX2" fmla="*/ 0 w 1026623"/>
              <a:gd name="connsiteY2" fmla="*/ 0 h 861935"/>
              <a:gd name="connsiteX3" fmla="*/ 112386 w 1026623"/>
              <a:gd name="connsiteY3" fmla="*/ 79475 h 861935"/>
              <a:gd name="connsiteX4" fmla="*/ 990713 w 1026623"/>
              <a:gd name="connsiteY4" fmla="*/ 825173 h 861935"/>
              <a:gd name="connsiteX5" fmla="*/ 1026623 w 1026623"/>
              <a:gd name="connsiteY5" fmla="*/ 861935 h 861935"/>
              <a:gd name="connsiteX0-1" fmla="*/ 1026623 w 1118063"/>
              <a:gd name="connsiteY0-2" fmla="*/ 0 h 861935"/>
              <a:gd name="connsiteX1-3" fmla="*/ 0 w 1118063"/>
              <a:gd name="connsiteY1-4" fmla="*/ 0 h 861935"/>
              <a:gd name="connsiteX2-5" fmla="*/ 112386 w 1118063"/>
              <a:gd name="connsiteY2-6" fmla="*/ 79475 h 861935"/>
              <a:gd name="connsiteX3-7" fmla="*/ 990713 w 1118063"/>
              <a:gd name="connsiteY3-8" fmla="*/ 825173 h 861935"/>
              <a:gd name="connsiteX4-9" fmla="*/ 1026623 w 1118063"/>
              <a:gd name="connsiteY4-10" fmla="*/ 861935 h 861935"/>
              <a:gd name="connsiteX5-11" fmla="*/ 1118063 w 1118063"/>
              <a:gd name="connsiteY5-12" fmla="*/ 91440 h 861935"/>
              <a:gd name="connsiteX0-13" fmla="*/ 1026623 w 1026623"/>
              <a:gd name="connsiteY0-14" fmla="*/ 0 h 861935"/>
              <a:gd name="connsiteX1-15" fmla="*/ 0 w 1026623"/>
              <a:gd name="connsiteY1-16" fmla="*/ 0 h 861935"/>
              <a:gd name="connsiteX2-17" fmla="*/ 112386 w 1026623"/>
              <a:gd name="connsiteY2-18" fmla="*/ 79475 h 861935"/>
              <a:gd name="connsiteX3-19" fmla="*/ 990713 w 1026623"/>
              <a:gd name="connsiteY3-20" fmla="*/ 825173 h 861935"/>
              <a:gd name="connsiteX4-21" fmla="*/ 1026623 w 1026623"/>
              <a:gd name="connsiteY4-22" fmla="*/ 861935 h 861935"/>
              <a:gd name="connsiteX0-23" fmla="*/ 0 w 1026623"/>
              <a:gd name="connsiteY0-24" fmla="*/ 0 h 861935"/>
              <a:gd name="connsiteX1-25" fmla="*/ 112386 w 1026623"/>
              <a:gd name="connsiteY1-26" fmla="*/ 79475 h 861935"/>
              <a:gd name="connsiteX2-27" fmla="*/ 990713 w 1026623"/>
              <a:gd name="connsiteY2-28" fmla="*/ 825173 h 861935"/>
              <a:gd name="connsiteX3-29" fmla="*/ 1026623 w 1026623"/>
              <a:gd name="connsiteY3-30" fmla="*/ 861935 h 861935"/>
            </a:gdLst>
            <a:ahLst/>
            <a:cxnLst>
              <a:cxn ang="0">
                <a:pos x="connsiteX0-1" y="connsiteY0-2"/>
              </a:cxn>
              <a:cxn ang="0">
                <a:pos x="connsiteX1-3" y="connsiteY1-4"/>
              </a:cxn>
              <a:cxn ang="0">
                <a:pos x="connsiteX2-5" y="connsiteY2-6"/>
              </a:cxn>
              <a:cxn ang="0">
                <a:pos x="connsiteX3-7" y="connsiteY3-8"/>
              </a:cxn>
            </a:cxnLst>
            <a:rect l="l" t="t" r="r" b="b"/>
            <a:pathLst>
              <a:path w="1026623" h="861935">
                <a:moveTo>
                  <a:pt x="0" y="0"/>
                </a:moveTo>
                <a:lnTo>
                  <a:pt x="112386" y="79475"/>
                </a:lnTo>
                <a:cubicBezTo>
                  <a:pt x="410756" y="298144"/>
                  <a:pt x="705325" y="545447"/>
                  <a:pt x="990713" y="825173"/>
                </a:cubicBezTo>
                <a:lnTo>
                  <a:pt x="1026623" y="861935"/>
                </a:lnTo>
              </a:path>
            </a:pathLst>
          </a:custGeom>
          <a:noFill/>
          <a:ln w="6350" cap="flat">
            <a:solidFill>
              <a:schemeClr val="accent1">
                <a:alpha val="10000"/>
              </a:schemeClr>
            </a:solidFill>
            <a:prstDash val="solid"/>
            <a:miter/>
          </a:ln>
        </p:spPr>
        <p:txBody>
          <a:bodyPr wrap="square" rtlCol="0" anchor="ctr">
            <a:noAutofit/>
          </a:bodyPr>
          <a:lstStyle/>
          <a:p>
            <a:endParaRPr lang="zh-CN" altLang="en-US" dirty="0"/>
          </a:p>
        </p:txBody>
      </p:sp>
      <p:sp>
        <p:nvSpPr>
          <p:cNvPr id="37" name="任意多边形: 形状 36" descr="11资源 3"/>
          <p:cNvSpPr/>
          <p:nvPr userDrawn="true">
            <p:custDataLst>
              <p:tags r:id="rId29"/>
            </p:custDataLst>
          </p:nvPr>
        </p:nvSpPr>
        <p:spPr>
          <a:xfrm flipV="true">
            <a:off x="1" y="6400314"/>
            <a:ext cx="438787" cy="457686"/>
          </a:xfrm>
          <a:custGeom>
            <a:avLst/>
            <a:gdLst>
              <a:gd name="connsiteX0" fmla="*/ 0 w 438787"/>
              <a:gd name="connsiteY0" fmla="*/ 457686 h 457686"/>
              <a:gd name="connsiteX1" fmla="*/ 190988 w 438787"/>
              <a:gd name="connsiteY1" fmla="*/ 240000 h 457686"/>
              <a:gd name="connsiteX2" fmla="*/ 438787 w 438787"/>
              <a:gd name="connsiteY2" fmla="*/ 0 h 457686"/>
              <a:gd name="connsiteX3" fmla="*/ 0 w 438787"/>
              <a:gd name="connsiteY3" fmla="*/ 0 h 457686"/>
              <a:gd name="connsiteX4" fmla="*/ 0 w 438787"/>
              <a:gd name="connsiteY4" fmla="*/ 457686 h 457686"/>
              <a:gd name="connsiteX0-1" fmla="*/ 0 w 438787"/>
              <a:gd name="connsiteY0-2" fmla="*/ 0 h 457686"/>
              <a:gd name="connsiteX1-3" fmla="*/ 0 w 438787"/>
              <a:gd name="connsiteY1-4" fmla="*/ 457686 h 457686"/>
              <a:gd name="connsiteX2-5" fmla="*/ 190988 w 438787"/>
              <a:gd name="connsiteY2-6" fmla="*/ 240000 h 457686"/>
              <a:gd name="connsiteX3-7" fmla="*/ 438787 w 438787"/>
              <a:gd name="connsiteY3-8" fmla="*/ 0 h 457686"/>
              <a:gd name="connsiteX4-9" fmla="*/ 91440 w 438787"/>
              <a:gd name="connsiteY4-10" fmla="*/ 91440 h 457686"/>
              <a:gd name="connsiteX0-11" fmla="*/ 0 w 438787"/>
              <a:gd name="connsiteY0-12" fmla="*/ 0 h 457686"/>
              <a:gd name="connsiteX1-13" fmla="*/ 0 w 438787"/>
              <a:gd name="connsiteY1-14" fmla="*/ 457686 h 457686"/>
              <a:gd name="connsiteX2-15" fmla="*/ 190988 w 438787"/>
              <a:gd name="connsiteY2-16" fmla="*/ 240000 h 457686"/>
              <a:gd name="connsiteX3-17" fmla="*/ 438787 w 438787"/>
              <a:gd name="connsiteY3-18" fmla="*/ 0 h 457686"/>
              <a:gd name="connsiteX0-19" fmla="*/ 0 w 438787"/>
              <a:gd name="connsiteY0-20" fmla="*/ 457686 h 457686"/>
              <a:gd name="connsiteX1-21" fmla="*/ 190988 w 438787"/>
              <a:gd name="connsiteY1-22" fmla="*/ 240000 h 457686"/>
              <a:gd name="connsiteX2-23" fmla="*/ 438787 w 438787"/>
              <a:gd name="connsiteY2-24" fmla="*/ 0 h 457686"/>
            </a:gdLst>
            <a:ahLst/>
            <a:cxnLst>
              <a:cxn ang="0">
                <a:pos x="connsiteX0-1" y="connsiteY0-2"/>
              </a:cxn>
              <a:cxn ang="0">
                <a:pos x="connsiteX1-3" y="connsiteY1-4"/>
              </a:cxn>
              <a:cxn ang="0">
                <a:pos x="connsiteX2-5" y="connsiteY2-6"/>
              </a:cxn>
            </a:cxnLst>
            <a:rect l="l" t="t" r="r" b="b"/>
            <a:pathLst>
              <a:path w="438787" h="457686">
                <a:moveTo>
                  <a:pt x="0" y="457686"/>
                </a:moveTo>
                <a:lnTo>
                  <a:pt x="190988" y="240000"/>
                </a:lnTo>
                <a:lnTo>
                  <a:pt x="438787"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8" name="任意多边形: 形状 37" descr="11资源 3"/>
          <p:cNvSpPr/>
          <p:nvPr userDrawn="true">
            <p:custDataLst>
              <p:tags r:id="rId30"/>
            </p:custDataLst>
          </p:nvPr>
        </p:nvSpPr>
        <p:spPr>
          <a:xfrm flipV="true">
            <a:off x="11871120" y="6589798"/>
            <a:ext cx="320880" cy="268202"/>
          </a:xfrm>
          <a:custGeom>
            <a:avLst/>
            <a:gdLst>
              <a:gd name="connsiteX0" fmla="*/ 320880 w 320880"/>
              <a:gd name="connsiteY0" fmla="*/ 268202 h 268202"/>
              <a:gd name="connsiteX1" fmla="*/ 320880 w 320880"/>
              <a:gd name="connsiteY1" fmla="*/ 0 h 268202"/>
              <a:gd name="connsiteX2" fmla="*/ 0 w 320880"/>
              <a:gd name="connsiteY2" fmla="*/ 0 h 268202"/>
              <a:gd name="connsiteX3" fmla="*/ 220939 w 320880"/>
              <a:gd name="connsiteY3" fmla="*/ 180438 h 268202"/>
              <a:gd name="connsiteX4" fmla="*/ 320880 w 320880"/>
              <a:gd name="connsiteY4" fmla="*/ 268202 h 268202"/>
              <a:gd name="connsiteX0-1" fmla="*/ 320880 w 412320"/>
              <a:gd name="connsiteY0-2" fmla="*/ 0 h 268202"/>
              <a:gd name="connsiteX1-3" fmla="*/ 0 w 412320"/>
              <a:gd name="connsiteY1-4" fmla="*/ 0 h 268202"/>
              <a:gd name="connsiteX2-5" fmla="*/ 220939 w 412320"/>
              <a:gd name="connsiteY2-6" fmla="*/ 180438 h 268202"/>
              <a:gd name="connsiteX3-7" fmla="*/ 320880 w 412320"/>
              <a:gd name="connsiteY3-8" fmla="*/ 268202 h 268202"/>
              <a:gd name="connsiteX4-9" fmla="*/ 412320 w 412320"/>
              <a:gd name="connsiteY4-10" fmla="*/ 91440 h 268202"/>
              <a:gd name="connsiteX0-11" fmla="*/ 320880 w 320880"/>
              <a:gd name="connsiteY0-12" fmla="*/ 0 h 268202"/>
              <a:gd name="connsiteX1-13" fmla="*/ 0 w 320880"/>
              <a:gd name="connsiteY1-14" fmla="*/ 0 h 268202"/>
              <a:gd name="connsiteX2-15" fmla="*/ 220939 w 320880"/>
              <a:gd name="connsiteY2-16" fmla="*/ 180438 h 268202"/>
              <a:gd name="connsiteX3-17" fmla="*/ 320880 w 320880"/>
              <a:gd name="connsiteY3-18" fmla="*/ 268202 h 268202"/>
              <a:gd name="connsiteX0-19" fmla="*/ 0 w 320880"/>
              <a:gd name="connsiteY0-20" fmla="*/ 0 h 268202"/>
              <a:gd name="connsiteX1-21" fmla="*/ 220939 w 320880"/>
              <a:gd name="connsiteY1-22" fmla="*/ 180438 h 268202"/>
              <a:gd name="connsiteX2-23" fmla="*/ 320880 w 320880"/>
              <a:gd name="connsiteY2-24" fmla="*/ 268202 h 268202"/>
            </a:gdLst>
            <a:ahLst/>
            <a:cxnLst>
              <a:cxn ang="0">
                <a:pos x="connsiteX0-1" y="connsiteY0-2"/>
              </a:cxn>
              <a:cxn ang="0">
                <a:pos x="connsiteX1-3" y="connsiteY1-4"/>
              </a:cxn>
              <a:cxn ang="0">
                <a:pos x="connsiteX2-5" y="connsiteY2-6"/>
              </a:cxn>
            </a:cxnLst>
            <a:rect l="l" t="t" r="r" b="b"/>
            <a:pathLst>
              <a:path w="320880" h="268202">
                <a:moveTo>
                  <a:pt x="0" y="0"/>
                </a:moveTo>
                <a:lnTo>
                  <a:pt x="220939" y="180438"/>
                </a:lnTo>
                <a:lnTo>
                  <a:pt x="320880" y="268202"/>
                </a:lnTo>
              </a:path>
            </a:pathLst>
          </a:custGeom>
          <a:noFill/>
          <a:ln w="6350" cap="flat">
            <a:solidFill>
              <a:schemeClr val="accent1">
                <a:alpha val="5000"/>
              </a:schemeClr>
            </a:solidFill>
            <a:prstDash val="solid"/>
            <a:miter/>
          </a:ln>
        </p:spPr>
        <p:txBody>
          <a:bodyPr wrap="square" rtlCol="0" anchor="ctr">
            <a:noAutofit/>
          </a:bodyPr>
          <a:lstStyle/>
          <a:p>
            <a:endParaRPr lang="zh-CN" altLang="en-US"/>
          </a:p>
        </p:txBody>
      </p:sp>
      <p:sp useBgFill="1">
        <p:nvSpPr>
          <p:cNvPr id="7" name="图片 48" descr="11资源 3"/>
          <p:cNvSpPr/>
          <p:nvPr userDrawn="true">
            <p:custDataLst>
              <p:tags r:id="rId31"/>
            </p:custDataLst>
          </p:nvPr>
        </p:nvSpPr>
        <p:spPr>
          <a:xfrm flipV="true">
            <a:off x="4690613" y="1553709"/>
            <a:ext cx="2934691" cy="2279321"/>
          </a:xfrm>
          <a:custGeom>
            <a:avLst/>
            <a:gdLst>
              <a:gd name="connsiteX0" fmla="*/ 1495207 w 2934691"/>
              <a:gd name="connsiteY0" fmla="*/ 2183 h 2279321"/>
              <a:gd name="connsiteX1" fmla="*/ 2650345 w 2934691"/>
              <a:gd name="connsiteY1" fmla="*/ 480906 h 2279321"/>
              <a:gd name="connsiteX2" fmla="*/ 2770926 w 2934691"/>
              <a:gd name="connsiteY2" fmla="*/ 1538695 h 2279321"/>
              <a:gd name="connsiteX3" fmla="*/ 2373871 w 2934691"/>
              <a:gd name="connsiteY3" fmla="*/ 1683152 h 2279321"/>
              <a:gd name="connsiteX4" fmla="*/ 1709292 w 2934691"/>
              <a:gd name="connsiteY4" fmla="*/ 2001628 h 2279321"/>
              <a:gd name="connsiteX5" fmla="*/ 720950 w 2934691"/>
              <a:gd name="connsiteY5" fmla="*/ 2235422 h 2279321"/>
              <a:gd name="connsiteX6" fmla="*/ 474678 w 2934691"/>
              <a:gd name="connsiteY6" fmla="*/ 215564 h 2279321"/>
              <a:gd name="connsiteX7" fmla="*/ 1495207 w 2934691"/>
              <a:gd name="connsiteY7" fmla="*/ 2183 h 22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691" h="2279321">
                <a:moveTo>
                  <a:pt x="1495207" y="2183"/>
                </a:moveTo>
                <a:cubicBezTo>
                  <a:pt x="1634242" y="7490"/>
                  <a:pt x="2200208" y="39591"/>
                  <a:pt x="2650345" y="480906"/>
                </a:cubicBezTo>
                <a:cubicBezTo>
                  <a:pt x="2908529" y="734040"/>
                  <a:pt x="3075390" y="1254632"/>
                  <a:pt x="2770926" y="1538695"/>
                </a:cubicBezTo>
                <a:cubicBezTo>
                  <a:pt x="2655162" y="1646688"/>
                  <a:pt x="2518731" y="1647306"/>
                  <a:pt x="2373871" y="1683152"/>
                </a:cubicBezTo>
                <a:cubicBezTo>
                  <a:pt x="2131863" y="1743123"/>
                  <a:pt x="1893792" y="1828520"/>
                  <a:pt x="1709292" y="2001628"/>
                </a:cubicBezTo>
                <a:cubicBezTo>
                  <a:pt x="1451206" y="2243790"/>
                  <a:pt x="1063817" y="2344685"/>
                  <a:pt x="720950" y="2235422"/>
                </a:cubicBezTo>
                <a:cubicBezTo>
                  <a:pt x="-115470" y="1968810"/>
                  <a:pt x="-258996" y="676120"/>
                  <a:pt x="474678" y="215564"/>
                </a:cubicBezTo>
                <a:cubicBezTo>
                  <a:pt x="769410" y="30671"/>
                  <a:pt x="1155009" y="-10775"/>
                  <a:pt x="1495207" y="2183"/>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ot="0" spcFirstLastPara="0" vertOverflow="overflow" horzOverflow="overflow" vert="horz" wrap="square" lIns="91440" tIns="45720" rIns="91440" bIns="45720" numCol="1" spcCol="0" rtlCol="0" fromWordArt="false" anchor="ctr" anchorCtr="false" forceAA="false" compatLnSpc="true">
            <a:noAutofit/>
          </a:bodyPr>
          <a:lstStyle/>
          <a:p>
            <a:endParaRPr lang="zh-CN" altLang="en-US"/>
          </a:p>
        </p:txBody>
      </p:sp>
      <p:sp>
        <p:nvSpPr>
          <p:cNvPr id="9" name="图片 42" descr="11资源 4"/>
          <p:cNvSpPr/>
          <p:nvPr userDrawn="true">
            <p:custDataLst>
              <p:tags r:id="rId32"/>
            </p:custDataLst>
          </p:nvPr>
        </p:nvSpPr>
        <p:spPr>
          <a:xfrm flipV="true">
            <a:off x="6625026" y="1357677"/>
            <a:ext cx="747122" cy="544085"/>
          </a:xfrm>
          <a:custGeom>
            <a:avLst/>
            <a:gdLst>
              <a:gd name="connsiteX0" fmla="*/ 256696 w 747122"/>
              <a:gd name="connsiteY0" fmla="*/ 73359 h 544085"/>
              <a:gd name="connsiteX1" fmla="*/ 725511 w 747122"/>
              <a:gd name="connsiteY1" fmla="*/ 67172 h 544085"/>
              <a:gd name="connsiteX2" fmla="*/ 528026 w 747122"/>
              <a:gd name="connsiteY2" fmla="*/ 475478 h 544085"/>
              <a:gd name="connsiteX3" fmla="*/ 11985 w 747122"/>
              <a:gd name="connsiteY3" fmla="*/ 446198 h 544085"/>
              <a:gd name="connsiteX4" fmla="*/ 256696 w 747122"/>
              <a:gd name="connsiteY4" fmla="*/ 73359 h 54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122" h="544085">
                <a:moveTo>
                  <a:pt x="256696" y="73359"/>
                </a:moveTo>
                <a:cubicBezTo>
                  <a:pt x="409135" y="-8542"/>
                  <a:pt x="654056" y="-36732"/>
                  <a:pt x="725511" y="67172"/>
                </a:cubicBezTo>
                <a:cubicBezTo>
                  <a:pt x="795840" y="169635"/>
                  <a:pt x="685212" y="381943"/>
                  <a:pt x="528026" y="475478"/>
                </a:cubicBezTo>
                <a:cubicBezTo>
                  <a:pt x="349425" y="581703"/>
                  <a:pt x="70323" y="558890"/>
                  <a:pt x="11985" y="446198"/>
                </a:cubicBezTo>
                <a:cubicBezTo>
                  <a:pt x="-43575" y="338955"/>
                  <a:pt x="103589" y="155610"/>
                  <a:pt x="256696" y="73359"/>
                </a:cubicBezTo>
                <a:close/>
              </a:path>
            </a:pathLst>
          </a:custGeom>
          <a:solidFill>
            <a:schemeClr val="accent1">
              <a:lumMod val="50000"/>
            </a:schemeClr>
          </a:solidFill>
          <a:ln w="3504" cap="flat">
            <a:noFill/>
            <a:prstDash val="solid"/>
            <a:miter/>
          </a:ln>
        </p:spPr>
        <p:txBody>
          <a:bodyPr rtlCol="0" anchor="ctr"/>
          <a:lstStyle/>
          <a:p>
            <a:endParaRPr lang="zh-CN" altLang="en-US"/>
          </a:p>
        </p:txBody>
      </p:sp>
      <p:sp>
        <p:nvSpPr>
          <p:cNvPr id="2" name="标题 1"/>
          <p:cNvSpPr>
            <a:spLocks noGrp="true"/>
          </p:cNvSpPr>
          <p:nvPr>
            <p:ph type="title" hasCustomPrompt="true"/>
            <p:custDataLst>
              <p:tags r:id="rId33"/>
            </p:custDataLst>
          </p:nvPr>
        </p:nvSpPr>
        <p:spPr>
          <a:xfrm>
            <a:off x="2966400" y="4248000"/>
            <a:ext cx="6264000" cy="1159200"/>
          </a:xfrm>
        </p:spPr>
        <p:txBody>
          <a:bodyPr wrap="square" lIns="90000" tIns="46800" rIns="90000" bIns="46800" anchor="t">
            <a:normAutofit/>
          </a:bodyPr>
          <a:lstStyle>
            <a:lvl1pPr algn="ctr">
              <a:defRPr sz="5200">
                <a:solidFill>
                  <a:schemeClr val="tx1">
                    <a:lumMod val="85000"/>
                    <a:lumOff val="15000"/>
                  </a:schemeClr>
                </a:solidFill>
              </a:defRPr>
            </a:lvl1pPr>
          </a:lstStyle>
          <a:p>
            <a:r>
              <a:rPr lang="zh-CN" altLang="en-US" dirty="0"/>
              <a:t>单击编辑母版标题</a:t>
            </a:r>
            <a:endParaRPr lang="zh-CN" altLang="en-US" dirty="0"/>
          </a:p>
        </p:txBody>
      </p:sp>
      <p:sp>
        <p:nvSpPr>
          <p:cNvPr id="8" name="节编号 3"/>
          <p:cNvSpPr>
            <a:spLocks noGrp="true"/>
          </p:cNvSpPr>
          <p:nvPr>
            <p:ph type="body" sz="quarter" idx="13" hasCustomPrompt="true"/>
            <p:custDataLst>
              <p:tags r:id="rId34"/>
            </p:custDataLst>
          </p:nvPr>
        </p:nvSpPr>
        <p:spPr>
          <a:xfrm>
            <a:off x="4449600" y="2016000"/>
            <a:ext cx="3319200" cy="1515600"/>
          </a:xfrm>
        </p:spPr>
        <p:txBody>
          <a:bodyPr wrap="none" lIns="90000" tIns="46800" rIns="90000" bIns="46800" anchor="b">
            <a:normAutofit/>
          </a:bodyPr>
          <a:lstStyle>
            <a:lvl1pPr marL="0" indent="0" algn="ctr">
              <a:buNone/>
              <a:defRPr sz="8000" b="1">
                <a:solidFill>
                  <a:schemeClr val="tx1">
                    <a:lumMod val="65000"/>
                    <a:lumOff val="35000"/>
                  </a:schemeClr>
                </a:solidFill>
              </a:defRPr>
            </a:lvl1pPr>
          </a:lstStyle>
          <a:p>
            <a:pPr lvl="0"/>
            <a:r>
              <a:rPr lang="zh-CN" altLang="en-US" dirty="0"/>
              <a:t>编号</a:t>
            </a:r>
            <a:endParaRPr lang="zh-CN" altLang="en-US" dirty="0"/>
          </a:p>
        </p:txBody>
      </p:sp>
      <p:sp>
        <p:nvSpPr>
          <p:cNvPr id="4" name="日期占位符 4"/>
          <p:cNvSpPr>
            <a:spLocks noGrp="true"/>
          </p:cNvSpPr>
          <p:nvPr>
            <p:ph type="dt" sz="half" idx="10"/>
            <p:custDataLst>
              <p:tags r:id="rId3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true"/>
          </p:cNvSpPr>
          <p:nvPr>
            <p:ph type="ftr" sz="quarter" idx="11"/>
            <p:custDataLst>
              <p:tags r:id="rId36"/>
            </p:custDataLst>
          </p:nvPr>
        </p:nvSpPr>
        <p:spPr/>
        <p:txBody>
          <a:bodyPr/>
          <a:lstStyle/>
          <a:p>
            <a:endParaRPr lang="zh-CN" altLang="en-US"/>
          </a:p>
        </p:txBody>
      </p:sp>
      <p:sp>
        <p:nvSpPr>
          <p:cNvPr id="6" name="灯片编号占位符 6"/>
          <p:cNvSpPr>
            <a:spLocks noGrp="true"/>
          </p:cNvSpPr>
          <p:nvPr>
            <p:ph type="sldNum" sz="quarter" idx="12"/>
            <p:custDataLst>
              <p:tags r:id="rId3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true"/>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true"/>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true"/>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true"/>
          </p:cNvSpPr>
          <p:nvPr>
            <p:ph type="ftr" sz="quarter" idx="11"/>
            <p:custDataLst>
              <p:tags r:id="rId6"/>
            </p:custDataLst>
          </p:nvPr>
        </p:nvSpPr>
        <p:spPr/>
        <p:txBody>
          <a:bodyPr/>
          <a:lstStyle/>
          <a:p>
            <a:endParaRPr lang="zh-CN" altLang="en-US"/>
          </a:p>
        </p:txBody>
      </p:sp>
      <p:sp>
        <p:nvSpPr>
          <p:cNvPr id="7" name="灯片编号占位符 6"/>
          <p:cNvSpPr>
            <a:spLocks noGrp="true"/>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true"/>
          </p:cNvSpPr>
          <p:nvPr>
            <p:ph type="body" idx="1" hasCustomPrompt="true"/>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true"/>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true"/>
          </p:cNvSpPr>
          <p:nvPr>
            <p:ph type="body" sz="quarter" idx="3" hasCustomPrompt="true"/>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true"/>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true"/>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true"/>
          </p:cNvSpPr>
          <p:nvPr>
            <p:ph type="ftr" sz="quarter" idx="11"/>
            <p:custDataLst>
              <p:tags r:id="rId7"/>
            </p:custDataLst>
          </p:nvPr>
        </p:nvSpPr>
        <p:spPr/>
        <p:txBody>
          <a:bodyPr/>
          <a:lstStyle/>
          <a:p>
            <a:endParaRPr lang="zh-CN" altLang="en-US"/>
          </a:p>
        </p:txBody>
      </p:sp>
      <p:sp>
        <p:nvSpPr>
          <p:cNvPr id="9" name="灯片编号占位符 8"/>
          <p:cNvSpPr>
            <a:spLocks noGrp="true"/>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true"/>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true"/>
          </p:cNvSpPr>
          <p:nvPr>
            <p:ph type="ftr" sz="quarter" idx="11"/>
            <p:custDataLst>
              <p:tags r:id="rId4"/>
            </p:custDataLst>
          </p:nvPr>
        </p:nvSpPr>
        <p:spPr/>
        <p:txBody>
          <a:bodyPr/>
          <a:lstStyle/>
          <a:p>
            <a:endParaRPr lang="zh-CN" altLang="en-US"/>
          </a:p>
        </p:txBody>
      </p:sp>
      <p:sp>
        <p:nvSpPr>
          <p:cNvPr id="5" name="灯片编号占位符 4"/>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true"/>
          </p:cNvSpPr>
          <p:nvPr>
            <p:ph type="ftr" sz="quarter" idx="11"/>
            <p:custDataLst>
              <p:tags r:id="rId3"/>
            </p:custDataLst>
          </p:nvPr>
        </p:nvSpPr>
        <p:spPr/>
        <p:txBody>
          <a:bodyPr/>
          <a:lstStyle/>
          <a:p>
            <a:endParaRPr lang="zh-CN" altLang="en-US"/>
          </a:p>
        </p:txBody>
      </p:sp>
      <p:sp>
        <p:nvSpPr>
          <p:cNvPr id="4" name="灯片编号占位符 3"/>
          <p:cNvSpPr>
            <a:spLocks noGrp="true"/>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内容占位符 2"/>
          <p:cNvSpPr>
            <a:spLocks noGrp="true"/>
          </p:cNvSpPr>
          <p:nvPr>
            <p:ph idx="1"/>
            <p:custDataLst>
              <p:tags r:id="rId3"/>
            </p:custDataLst>
          </p:nvPr>
        </p:nvSpPr>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true"/>
          </p:cNvSpPr>
          <p:nvPr>
            <p:ph type="dt" sz="half" idx="10"/>
            <p:custDataLst>
              <p:tags r:id="rId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5"/>
            </p:custDataLst>
          </p:nvPr>
        </p:nvSpPr>
        <p:spPr/>
        <p:txBody>
          <a:bodyPr/>
          <a:lstStyle/>
          <a:p>
            <a:endParaRPr lang="zh-CN" altLang="en-US"/>
          </a:p>
        </p:txBody>
      </p:sp>
      <p:sp>
        <p:nvSpPr>
          <p:cNvPr id="6" name="灯片编号占位符 5"/>
          <p:cNvSpPr>
            <a:spLocks noGrp="true"/>
          </p:cNvSpPr>
          <p:nvPr>
            <p:ph type="sldNum" sz="quarter" idx="12"/>
            <p:custDataLst>
              <p:tags r:id="rId6"/>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true"/>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true"/>
          </p:cNvSpPr>
          <p:nvPr>
            <p:ph type="ftr" sz="quarter" idx="11"/>
            <p:custDataLst>
              <p:tags r:id="rId4"/>
            </p:custDataLst>
          </p:nvPr>
        </p:nvSpPr>
        <p:spPr/>
        <p:txBody>
          <a:bodyPr/>
          <a:lstStyle/>
          <a:p>
            <a:endParaRPr lang="zh-CN" altLang="en-US"/>
          </a:p>
        </p:txBody>
      </p:sp>
      <p:sp>
        <p:nvSpPr>
          <p:cNvPr id="6" name="灯片编号占位符 4"/>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true"/>
          </p:cNvSpPr>
          <p:nvPr>
            <p:ph type="body" idx="1" hasCustomPrompt="true"/>
            <p:custDataLst>
              <p:tags r:id="rId2"/>
            </p:custDataLst>
          </p:nvPr>
        </p:nvSpPr>
        <p:spPr>
          <a:xfrm>
            <a:off x="695960" y="1301750"/>
            <a:ext cx="10799088" cy="405553"/>
          </a:xfrm>
        </p:spPr>
        <p:txBody>
          <a:bodyPr wrap="square" anchor="t">
            <a:norm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zh-CN" altLang="en-US" dirty="0"/>
              <a:t>单击此处编辑副标题</a:t>
            </a:r>
            <a:endParaRPr lang="zh-CN" altLang="en-US" dirty="0"/>
          </a:p>
        </p:txBody>
      </p:sp>
      <p:sp>
        <p:nvSpPr>
          <p:cNvPr id="7" name="日期占位符 3"/>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true"/>
          </p:cNvSpPr>
          <p:nvPr>
            <p:ph type="ftr" sz="quarter" idx="11"/>
            <p:custDataLst>
              <p:tags r:id="rId4"/>
            </p:custDataLst>
          </p:nvPr>
        </p:nvSpPr>
        <p:spPr/>
        <p:txBody>
          <a:bodyPr/>
          <a:lstStyle/>
          <a:p>
            <a:endParaRPr lang="zh-CN" altLang="en-US"/>
          </a:p>
        </p:txBody>
      </p:sp>
      <p:sp>
        <p:nvSpPr>
          <p:cNvPr id="9" name="灯片编号占位符 5"/>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
        <p:nvSpPr>
          <p:cNvPr id="4" name="标题 3"/>
          <p:cNvSpPr>
            <a:spLocks noGrp="true"/>
          </p:cNvSpPr>
          <p:nvPr>
            <p:ph type="title"/>
            <p:custDataLst>
              <p:tags r:id="rId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9" name="任意多边形: 形状 8" descr="11资源 3"/>
          <p:cNvSpPr/>
          <p:nvPr userDrawn="true">
            <p:custDataLst>
              <p:tags r:id="rId2"/>
            </p:custDataLst>
          </p:nvPr>
        </p:nvSpPr>
        <p:spPr>
          <a:xfrm flipV="true">
            <a:off x="9826236" y="0"/>
            <a:ext cx="2365765" cy="609612"/>
          </a:xfrm>
          <a:custGeom>
            <a:avLst/>
            <a:gdLst>
              <a:gd name="connsiteX0" fmla="*/ 0 w 2365765"/>
              <a:gd name="connsiteY0" fmla="*/ 609612 h 609612"/>
              <a:gd name="connsiteX1" fmla="*/ 2365765 w 2365765"/>
              <a:gd name="connsiteY1" fmla="*/ 609612 h 609612"/>
              <a:gd name="connsiteX2" fmla="*/ 2365765 w 2365765"/>
              <a:gd name="connsiteY2" fmla="*/ 0 h 609612"/>
              <a:gd name="connsiteX3" fmla="*/ 2124020 w 2365765"/>
              <a:gd name="connsiteY3" fmla="*/ 58154 h 609612"/>
              <a:gd name="connsiteX4" fmla="*/ 1251011 w 2365765"/>
              <a:gd name="connsiteY4" fmla="*/ 239423 h 609612"/>
              <a:gd name="connsiteX5" fmla="*/ 261409 w 2365765"/>
              <a:gd name="connsiteY5" fmla="*/ 518252 h 609612"/>
              <a:gd name="connsiteX6" fmla="*/ 0 w 2365765"/>
              <a:gd name="connsiteY6" fmla="*/ 609612 h 609612"/>
              <a:gd name="connsiteX0-1" fmla="*/ 2365765 w 2457205"/>
              <a:gd name="connsiteY0-2" fmla="*/ 609612 h 701052"/>
              <a:gd name="connsiteX1-3" fmla="*/ 2365765 w 2457205"/>
              <a:gd name="connsiteY1-4" fmla="*/ 0 h 701052"/>
              <a:gd name="connsiteX2-5" fmla="*/ 2124020 w 2457205"/>
              <a:gd name="connsiteY2-6" fmla="*/ 58154 h 701052"/>
              <a:gd name="connsiteX3-7" fmla="*/ 1251011 w 2457205"/>
              <a:gd name="connsiteY3-8" fmla="*/ 239423 h 701052"/>
              <a:gd name="connsiteX4-9" fmla="*/ 261409 w 2457205"/>
              <a:gd name="connsiteY4-10" fmla="*/ 518252 h 701052"/>
              <a:gd name="connsiteX5-11" fmla="*/ 0 w 2457205"/>
              <a:gd name="connsiteY5-12" fmla="*/ 609612 h 701052"/>
              <a:gd name="connsiteX6-13" fmla="*/ 2457205 w 2457205"/>
              <a:gd name="connsiteY6-14" fmla="*/ 701052 h 701052"/>
              <a:gd name="connsiteX0-15" fmla="*/ 2365765 w 2365765"/>
              <a:gd name="connsiteY0-16" fmla="*/ 609612 h 609612"/>
              <a:gd name="connsiteX1-17" fmla="*/ 2365765 w 2365765"/>
              <a:gd name="connsiteY1-18" fmla="*/ 0 h 609612"/>
              <a:gd name="connsiteX2-19" fmla="*/ 2124020 w 2365765"/>
              <a:gd name="connsiteY2-20" fmla="*/ 58154 h 609612"/>
              <a:gd name="connsiteX3-21" fmla="*/ 1251011 w 2365765"/>
              <a:gd name="connsiteY3-22" fmla="*/ 239423 h 609612"/>
              <a:gd name="connsiteX4-23" fmla="*/ 261409 w 2365765"/>
              <a:gd name="connsiteY4-24" fmla="*/ 518252 h 609612"/>
              <a:gd name="connsiteX5-25" fmla="*/ 0 w 2365765"/>
              <a:gd name="connsiteY5-26" fmla="*/ 609612 h 609612"/>
              <a:gd name="connsiteX0-27" fmla="*/ 2365765 w 2365765"/>
              <a:gd name="connsiteY0-28" fmla="*/ 0 h 609612"/>
              <a:gd name="connsiteX1-29" fmla="*/ 2124020 w 2365765"/>
              <a:gd name="connsiteY1-30" fmla="*/ 58154 h 609612"/>
              <a:gd name="connsiteX2-31" fmla="*/ 1251011 w 2365765"/>
              <a:gd name="connsiteY2-32" fmla="*/ 239423 h 609612"/>
              <a:gd name="connsiteX3-33" fmla="*/ 261409 w 2365765"/>
              <a:gd name="connsiteY3-34" fmla="*/ 518252 h 609612"/>
              <a:gd name="connsiteX4-35" fmla="*/ 0 w 2365765"/>
              <a:gd name="connsiteY4-36" fmla="*/ 609612 h 6096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65765" h="609612">
                <a:moveTo>
                  <a:pt x="2365765" y="0"/>
                </a:moveTo>
                <a:lnTo>
                  <a:pt x="2124020" y="58154"/>
                </a:lnTo>
                <a:cubicBezTo>
                  <a:pt x="1841913" y="118938"/>
                  <a:pt x="1549732" y="165592"/>
                  <a:pt x="1251011" y="239423"/>
                </a:cubicBezTo>
                <a:cubicBezTo>
                  <a:pt x="918395" y="321860"/>
                  <a:pt x="587099" y="413016"/>
                  <a:pt x="261409" y="518252"/>
                </a:cubicBezTo>
                <a:lnTo>
                  <a:pt x="0" y="60961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1" name="任意多边形: 形状 10" descr="11资源 3"/>
          <p:cNvSpPr/>
          <p:nvPr userDrawn="true">
            <p:custDataLst>
              <p:tags r:id="rId3"/>
            </p:custDataLst>
          </p:nvPr>
        </p:nvSpPr>
        <p:spPr>
          <a:xfrm flipV="true">
            <a:off x="9028912" y="0"/>
            <a:ext cx="3163088" cy="916512"/>
          </a:xfrm>
          <a:custGeom>
            <a:avLst/>
            <a:gdLst>
              <a:gd name="connsiteX0" fmla="*/ 0 w 3163088"/>
              <a:gd name="connsiteY0" fmla="*/ 916512 h 916512"/>
              <a:gd name="connsiteX1" fmla="*/ 3163088 w 3163088"/>
              <a:gd name="connsiteY1" fmla="*/ 916512 h 916512"/>
              <a:gd name="connsiteX2" fmla="*/ 3163088 w 3163088"/>
              <a:gd name="connsiteY2" fmla="*/ 0 h 916512"/>
              <a:gd name="connsiteX3" fmla="*/ 3058706 w 3163088"/>
              <a:gd name="connsiteY3" fmla="*/ 41469 h 916512"/>
              <a:gd name="connsiteX4" fmla="*/ 1727645 w 3163088"/>
              <a:gd name="connsiteY4" fmla="*/ 353669 h 916512"/>
              <a:gd name="connsiteX5" fmla="*/ 349229 w 3163088"/>
              <a:gd name="connsiteY5" fmla="*/ 772832 h 916512"/>
              <a:gd name="connsiteX6" fmla="*/ 0 w 3163088"/>
              <a:gd name="connsiteY6" fmla="*/ 916512 h 916512"/>
              <a:gd name="connsiteX0-1" fmla="*/ 3163088 w 3254528"/>
              <a:gd name="connsiteY0-2" fmla="*/ 916512 h 1007952"/>
              <a:gd name="connsiteX1-3" fmla="*/ 3163088 w 3254528"/>
              <a:gd name="connsiteY1-4" fmla="*/ 0 h 1007952"/>
              <a:gd name="connsiteX2-5" fmla="*/ 3058706 w 3254528"/>
              <a:gd name="connsiteY2-6" fmla="*/ 41469 h 1007952"/>
              <a:gd name="connsiteX3-7" fmla="*/ 1727645 w 3254528"/>
              <a:gd name="connsiteY3-8" fmla="*/ 353669 h 1007952"/>
              <a:gd name="connsiteX4-9" fmla="*/ 349229 w 3254528"/>
              <a:gd name="connsiteY4-10" fmla="*/ 772832 h 1007952"/>
              <a:gd name="connsiteX5-11" fmla="*/ 0 w 3254528"/>
              <a:gd name="connsiteY5-12" fmla="*/ 916512 h 1007952"/>
              <a:gd name="connsiteX6-13" fmla="*/ 3254528 w 3254528"/>
              <a:gd name="connsiteY6-14" fmla="*/ 1007952 h 1007952"/>
              <a:gd name="connsiteX0-15" fmla="*/ 3163088 w 3163088"/>
              <a:gd name="connsiteY0-16" fmla="*/ 916512 h 916512"/>
              <a:gd name="connsiteX1-17" fmla="*/ 3163088 w 3163088"/>
              <a:gd name="connsiteY1-18" fmla="*/ 0 h 916512"/>
              <a:gd name="connsiteX2-19" fmla="*/ 3058706 w 3163088"/>
              <a:gd name="connsiteY2-20" fmla="*/ 41469 h 916512"/>
              <a:gd name="connsiteX3-21" fmla="*/ 1727645 w 3163088"/>
              <a:gd name="connsiteY3-22" fmla="*/ 353669 h 916512"/>
              <a:gd name="connsiteX4-23" fmla="*/ 349229 w 3163088"/>
              <a:gd name="connsiteY4-24" fmla="*/ 772832 h 916512"/>
              <a:gd name="connsiteX5-25" fmla="*/ 0 w 3163088"/>
              <a:gd name="connsiteY5-26" fmla="*/ 916512 h 916512"/>
              <a:gd name="connsiteX0-27" fmla="*/ 3163088 w 3163088"/>
              <a:gd name="connsiteY0-28" fmla="*/ 916512 h 916512"/>
              <a:gd name="connsiteX1-29" fmla="*/ 3163088 w 3163088"/>
              <a:gd name="connsiteY1-30" fmla="*/ 0 h 916512"/>
              <a:gd name="connsiteX2-31" fmla="*/ 3058706 w 3163088"/>
              <a:gd name="connsiteY2-32" fmla="*/ 41469 h 916512"/>
              <a:gd name="connsiteX3-33" fmla="*/ 1727645 w 3163088"/>
              <a:gd name="connsiteY3-34" fmla="*/ 353669 h 916512"/>
              <a:gd name="connsiteX4-35" fmla="*/ 349229 w 3163088"/>
              <a:gd name="connsiteY4-36" fmla="*/ 772832 h 916512"/>
              <a:gd name="connsiteX5-37" fmla="*/ 0 w 3163088"/>
              <a:gd name="connsiteY5-38" fmla="*/ 916512 h 916512"/>
              <a:gd name="connsiteX6-39" fmla="*/ 3163088 w 3163088"/>
              <a:gd name="connsiteY6-40" fmla="*/ 916512 h 916512"/>
              <a:gd name="connsiteX0-41" fmla="*/ 3163088 w 3254528"/>
              <a:gd name="connsiteY0-42" fmla="*/ 916512 h 1007952"/>
              <a:gd name="connsiteX1-43" fmla="*/ 3163088 w 3254528"/>
              <a:gd name="connsiteY1-44" fmla="*/ 0 h 1007952"/>
              <a:gd name="connsiteX2-45" fmla="*/ 3058706 w 3254528"/>
              <a:gd name="connsiteY2-46" fmla="*/ 41469 h 1007952"/>
              <a:gd name="connsiteX3-47" fmla="*/ 1727645 w 3254528"/>
              <a:gd name="connsiteY3-48" fmla="*/ 353669 h 1007952"/>
              <a:gd name="connsiteX4-49" fmla="*/ 349229 w 3254528"/>
              <a:gd name="connsiteY4-50" fmla="*/ 772832 h 1007952"/>
              <a:gd name="connsiteX5-51" fmla="*/ 0 w 3254528"/>
              <a:gd name="connsiteY5-52" fmla="*/ 916512 h 1007952"/>
              <a:gd name="connsiteX6-53" fmla="*/ 3254528 w 3254528"/>
              <a:gd name="connsiteY6-54" fmla="*/ 1007952 h 1007952"/>
              <a:gd name="connsiteX0-55" fmla="*/ 3163088 w 3254528"/>
              <a:gd name="connsiteY0-56" fmla="*/ 0 h 1007952"/>
              <a:gd name="connsiteX1-57" fmla="*/ 3058706 w 3254528"/>
              <a:gd name="connsiteY1-58" fmla="*/ 41469 h 1007952"/>
              <a:gd name="connsiteX2-59" fmla="*/ 1727645 w 3254528"/>
              <a:gd name="connsiteY2-60" fmla="*/ 353669 h 1007952"/>
              <a:gd name="connsiteX3-61" fmla="*/ 349229 w 3254528"/>
              <a:gd name="connsiteY3-62" fmla="*/ 772832 h 1007952"/>
              <a:gd name="connsiteX4-63" fmla="*/ 0 w 3254528"/>
              <a:gd name="connsiteY4-64" fmla="*/ 916512 h 1007952"/>
              <a:gd name="connsiteX5-65" fmla="*/ 3254528 w 3254528"/>
              <a:gd name="connsiteY5-66" fmla="*/ 1007952 h 1007952"/>
              <a:gd name="connsiteX0-67" fmla="*/ 3163088 w 3163088"/>
              <a:gd name="connsiteY0-68" fmla="*/ 0 h 916512"/>
              <a:gd name="connsiteX1-69" fmla="*/ 3058706 w 3163088"/>
              <a:gd name="connsiteY1-70" fmla="*/ 41469 h 916512"/>
              <a:gd name="connsiteX2-71" fmla="*/ 1727645 w 3163088"/>
              <a:gd name="connsiteY2-72" fmla="*/ 353669 h 916512"/>
              <a:gd name="connsiteX3-73" fmla="*/ 349229 w 3163088"/>
              <a:gd name="connsiteY3-74" fmla="*/ 772832 h 916512"/>
              <a:gd name="connsiteX4-75" fmla="*/ 0 w 3163088"/>
              <a:gd name="connsiteY4-76" fmla="*/ 916512 h 9165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163088" h="916512">
                <a:moveTo>
                  <a:pt x="3163088" y="0"/>
                </a:moveTo>
                <a:lnTo>
                  <a:pt x="3058706" y="41469"/>
                </a:lnTo>
                <a:cubicBezTo>
                  <a:pt x="2642228" y="194192"/>
                  <a:pt x="2193429" y="238544"/>
                  <a:pt x="1727645" y="353669"/>
                </a:cubicBezTo>
                <a:cubicBezTo>
                  <a:pt x="1260880" y="469398"/>
                  <a:pt x="796917" y="603471"/>
                  <a:pt x="349229" y="772832"/>
                </a:cubicBezTo>
                <a:lnTo>
                  <a:pt x="0" y="91651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2" name="任意多边形: 形状 11" descr="11资源 3"/>
          <p:cNvSpPr/>
          <p:nvPr userDrawn="true">
            <p:custDataLst>
              <p:tags r:id="rId4"/>
            </p:custDataLst>
          </p:nvPr>
        </p:nvSpPr>
        <p:spPr>
          <a:xfrm flipV="true">
            <a:off x="12060224" y="6732428"/>
            <a:ext cx="131777" cy="125572"/>
          </a:xfrm>
          <a:custGeom>
            <a:avLst/>
            <a:gdLst>
              <a:gd name="connsiteX0" fmla="*/ 131777 w 131777"/>
              <a:gd name="connsiteY0" fmla="*/ 125572 h 125572"/>
              <a:gd name="connsiteX1" fmla="*/ 131777 w 131777"/>
              <a:gd name="connsiteY1" fmla="*/ 0 h 125572"/>
              <a:gd name="connsiteX2" fmla="*/ 0 w 131777"/>
              <a:gd name="connsiteY2" fmla="*/ 0 h 125572"/>
              <a:gd name="connsiteX3" fmla="*/ 118598 w 131777"/>
              <a:gd name="connsiteY3" fmla="*/ 112083 h 125572"/>
              <a:gd name="connsiteX4" fmla="*/ 131777 w 131777"/>
              <a:gd name="connsiteY4" fmla="*/ 125572 h 125572"/>
              <a:gd name="connsiteX0-1" fmla="*/ 131777 w 223217"/>
              <a:gd name="connsiteY0-2" fmla="*/ 0 h 125572"/>
              <a:gd name="connsiteX1-3" fmla="*/ 0 w 223217"/>
              <a:gd name="connsiteY1-4" fmla="*/ 0 h 125572"/>
              <a:gd name="connsiteX2-5" fmla="*/ 118598 w 223217"/>
              <a:gd name="connsiteY2-6" fmla="*/ 112083 h 125572"/>
              <a:gd name="connsiteX3-7" fmla="*/ 131777 w 223217"/>
              <a:gd name="connsiteY3-8" fmla="*/ 125572 h 125572"/>
              <a:gd name="connsiteX4-9" fmla="*/ 223217 w 223217"/>
              <a:gd name="connsiteY4-10" fmla="*/ 91440 h 125572"/>
              <a:gd name="connsiteX0-11" fmla="*/ 131777 w 131777"/>
              <a:gd name="connsiteY0-12" fmla="*/ 0 h 125572"/>
              <a:gd name="connsiteX1-13" fmla="*/ 0 w 131777"/>
              <a:gd name="connsiteY1-14" fmla="*/ 0 h 125572"/>
              <a:gd name="connsiteX2-15" fmla="*/ 118598 w 131777"/>
              <a:gd name="connsiteY2-16" fmla="*/ 112083 h 125572"/>
              <a:gd name="connsiteX3-17" fmla="*/ 131777 w 131777"/>
              <a:gd name="connsiteY3-18" fmla="*/ 125572 h 125572"/>
              <a:gd name="connsiteX0-19" fmla="*/ 0 w 131777"/>
              <a:gd name="connsiteY0-20" fmla="*/ 0 h 125572"/>
              <a:gd name="connsiteX1-21" fmla="*/ 118598 w 131777"/>
              <a:gd name="connsiteY1-22" fmla="*/ 112083 h 125572"/>
              <a:gd name="connsiteX2-23" fmla="*/ 131777 w 131777"/>
              <a:gd name="connsiteY2-24" fmla="*/ 125572 h 125572"/>
            </a:gdLst>
            <a:ahLst/>
            <a:cxnLst>
              <a:cxn ang="0">
                <a:pos x="connsiteX0-1" y="connsiteY0-2"/>
              </a:cxn>
              <a:cxn ang="0">
                <a:pos x="connsiteX1-3" y="connsiteY1-4"/>
              </a:cxn>
              <a:cxn ang="0">
                <a:pos x="connsiteX2-5" y="connsiteY2-6"/>
              </a:cxn>
            </a:cxnLst>
            <a:rect l="l" t="t" r="r" b="b"/>
            <a:pathLst>
              <a:path w="131777" h="125572">
                <a:moveTo>
                  <a:pt x="0" y="0"/>
                </a:moveTo>
                <a:lnTo>
                  <a:pt x="118598" y="112083"/>
                </a:lnTo>
                <a:lnTo>
                  <a:pt x="131777" y="125572"/>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3" name="任意多边形: 形状 12" descr="11资源 3"/>
          <p:cNvSpPr/>
          <p:nvPr userDrawn="true">
            <p:custDataLst>
              <p:tags r:id="rId5"/>
            </p:custDataLst>
          </p:nvPr>
        </p:nvSpPr>
        <p:spPr>
          <a:xfrm flipV="true">
            <a:off x="8402463" y="0"/>
            <a:ext cx="3789537" cy="1280399"/>
          </a:xfrm>
          <a:custGeom>
            <a:avLst/>
            <a:gdLst>
              <a:gd name="connsiteX0" fmla="*/ 0 w 3789537"/>
              <a:gd name="connsiteY0" fmla="*/ 1280399 h 1280399"/>
              <a:gd name="connsiteX1" fmla="*/ 3789537 w 3789537"/>
              <a:gd name="connsiteY1" fmla="*/ 1280399 h 1280399"/>
              <a:gd name="connsiteX2" fmla="*/ 3789537 w 3789537"/>
              <a:gd name="connsiteY2" fmla="*/ 0 h 1280399"/>
              <a:gd name="connsiteX3" fmla="*/ 3764631 w 3789537"/>
              <a:gd name="connsiteY3" fmla="*/ 18581 h 1280399"/>
              <a:gd name="connsiteX4" fmla="*/ 2062998 w 3789537"/>
              <a:gd name="connsiteY4" fmla="*/ 543018 h 1280399"/>
              <a:gd name="connsiteX5" fmla="*/ 356206 w 3789537"/>
              <a:gd name="connsiteY5" fmla="*/ 1106413 h 1280399"/>
              <a:gd name="connsiteX6" fmla="*/ 0 w 3789537"/>
              <a:gd name="connsiteY6" fmla="*/ 1280399 h 1280399"/>
              <a:gd name="connsiteX0-1" fmla="*/ 3789537 w 3880977"/>
              <a:gd name="connsiteY0-2" fmla="*/ 1280399 h 1371839"/>
              <a:gd name="connsiteX1-3" fmla="*/ 3789537 w 3880977"/>
              <a:gd name="connsiteY1-4" fmla="*/ 0 h 1371839"/>
              <a:gd name="connsiteX2-5" fmla="*/ 3764631 w 3880977"/>
              <a:gd name="connsiteY2-6" fmla="*/ 18581 h 1371839"/>
              <a:gd name="connsiteX3-7" fmla="*/ 2062998 w 3880977"/>
              <a:gd name="connsiteY3-8" fmla="*/ 543018 h 1371839"/>
              <a:gd name="connsiteX4-9" fmla="*/ 356206 w 3880977"/>
              <a:gd name="connsiteY4-10" fmla="*/ 1106413 h 1371839"/>
              <a:gd name="connsiteX5-11" fmla="*/ 0 w 3880977"/>
              <a:gd name="connsiteY5-12" fmla="*/ 1280399 h 1371839"/>
              <a:gd name="connsiteX6-13" fmla="*/ 3880977 w 3880977"/>
              <a:gd name="connsiteY6-14" fmla="*/ 1371839 h 1371839"/>
              <a:gd name="connsiteX0-15" fmla="*/ 3789537 w 3789537"/>
              <a:gd name="connsiteY0-16" fmla="*/ 1280399 h 1280399"/>
              <a:gd name="connsiteX1-17" fmla="*/ 3789537 w 3789537"/>
              <a:gd name="connsiteY1-18" fmla="*/ 0 h 1280399"/>
              <a:gd name="connsiteX2-19" fmla="*/ 3764631 w 3789537"/>
              <a:gd name="connsiteY2-20" fmla="*/ 18581 h 1280399"/>
              <a:gd name="connsiteX3-21" fmla="*/ 2062998 w 3789537"/>
              <a:gd name="connsiteY3-22" fmla="*/ 543018 h 1280399"/>
              <a:gd name="connsiteX4-23" fmla="*/ 356206 w 3789537"/>
              <a:gd name="connsiteY4-24" fmla="*/ 1106413 h 1280399"/>
              <a:gd name="connsiteX5-25" fmla="*/ 0 w 3789537"/>
              <a:gd name="connsiteY5-26" fmla="*/ 1280399 h 1280399"/>
              <a:gd name="connsiteX0-27" fmla="*/ 3789537 w 3789537"/>
              <a:gd name="connsiteY0-28" fmla="*/ 0 h 1280399"/>
              <a:gd name="connsiteX1-29" fmla="*/ 3764631 w 3789537"/>
              <a:gd name="connsiteY1-30" fmla="*/ 18581 h 1280399"/>
              <a:gd name="connsiteX2-31" fmla="*/ 2062998 w 3789537"/>
              <a:gd name="connsiteY2-32" fmla="*/ 543018 h 1280399"/>
              <a:gd name="connsiteX3-33" fmla="*/ 356206 w 3789537"/>
              <a:gd name="connsiteY3-34" fmla="*/ 1106413 h 1280399"/>
              <a:gd name="connsiteX4-35" fmla="*/ 0 w 3789537"/>
              <a:gd name="connsiteY4-36" fmla="*/ 1280399 h 128039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89537" h="1280399">
                <a:moveTo>
                  <a:pt x="3789537" y="0"/>
                </a:moveTo>
                <a:lnTo>
                  <a:pt x="3764631" y="18581"/>
                </a:lnTo>
                <a:cubicBezTo>
                  <a:pt x="3254833" y="370680"/>
                  <a:pt x="2674405" y="391884"/>
                  <a:pt x="2062998" y="543018"/>
                </a:cubicBezTo>
                <a:cubicBezTo>
                  <a:pt x="1479296" y="687661"/>
                  <a:pt x="900425" y="862953"/>
                  <a:pt x="356206" y="1106413"/>
                </a:cubicBezTo>
                <a:lnTo>
                  <a:pt x="0" y="1280399"/>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5" name="任意多边形: 形状 14" descr="11资源 3"/>
          <p:cNvSpPr/>
          <p:nvPr userDrawn="true">
            <p:custDataLst>
              <p:tags r:id="rId6"/>
            </p:custDataLst>
          </p:nvPr>
        </p:nvSpPr>
        <p:spPr>
          <a:xfrm flipV="true">
            <a:off x="11448083" y="6085385"/>
            <a:ext cx="743917" cy="772615"/>
          </a:xfrm>
          <a:custGeom>
            <a:avLst/>
            <a:gdLst>
              <a:gd name="connsiteX0" fmla="*/ 743917 w 743917"/>
              <a:gd name="connsiteY0" fmla="*/ 772615 h 772615"/>
              <a:gd name="connsiteX1" fmla="*/ 743917 w 743917"/>
              <a:gd name="connsiteY1" fmla="*/ 0 h 772615"/>
              <a:gd name="connsiteX2" fmla="*/ 0 w 743917"/>
              <a:gd name="connsiteY2" fmla="*/ 0 h 772615"/>
              <a:gd name="connsiteX3" fmla="*/ 146309 w 743917"/>
              <a:gd name="connsiteY3" fmla="*/ 128453 h 772615"/>
              <a:gd name="connsiteX4" fmla="*/ 351467 w 743917"/>
              <a:gd name="connsiteY4" fmla="*/ 322252 h 772615"/>
              <a:gd name="connsiteX5" fmla="*/ 579356 w 743917"/>
              <a:gd name="connsiteY5" fmla="*/ 565735 h 772615"/>
              <a:gd name="connsiteX6" fmla="*/ 743917 w 743917"/>
              <a:gd name="connsiteY6" fmla="*/ 772615 h 772615"/>
              <a:gd name="connsiteX0-1" fmla="*/ 743917 w 835357"/>
              <a:gd name="connsiteY0-2" fmla="*/ 0 h 772615"/>
              <a:gd name="connsiteX1-3" fmla="*/ 0 w 835357"/>
              <a:gd name="connsiteY1-4" fmla="*/ 0 h 772615"/>
              <a:gd name="connsiteX2-5" fmla="*/ 146309 w 835357"/>
              <a:gd name="connsiteY2-6" fmla="*/ 128453 h 772615"/>
              <a:gd name="connsiteX3-7" fmla="*/ 351467 w 835357"/>
              <a:gd name="connsiteY3-8" fmla="*/ 322252 h 772615"/>
              <a:gd name="connsiteX4-9" fmla="*/ 579356 w 835357"/>
              <a:gd name="connsiteY4-10" fmla="*/ 565735 h 772615"/>
              <a:gd name="connsiteX5-11" fmla="*/ 743917 w 835357"/>
              <a:gd name="connsiteY5-12" fmla="*/ 772615 h 772615"/>
              <a:gd name="connsiteX6-13" fmla="*/ 835357 w 835357"/>
              <a:gd name="connsiteY6-14" fmla="*/ 91440 h 772615"/>
              <a:gd name="connsiteX0-15" fmla="*/ 743917 w 743917"/>
              <a:gd name="connsiteY0-16" fmla="*/ 0 h 772615"/>
              <a:gd name="connsiteX1-17" fmla="*/ 0 w 743917"/>
              <a:gd name="connsiteY1-18" fmla="*/ 0 h 772615"/>
              <a:gd name="connsiteX2-19" fmla="*/ 146309 w 743917"/>
              <a:gd name="connsiteY2-20" fmla="*/ 128453 h 772615"/>
              <a:gd name="connsiteX3-21" fmla="*/ 351467 w 743917"/>
              <a:gd name="connsiteY3-22" fmla="*/ 322252 h 772615"/>
              <a:gd name="connsiteX4-23" fmla="*/ 579356 w 743917"/>
              <a:gd name="connsiteY4-24" fmla="*/ 565735 h 772615"/>
              <a:gd name="connsiteX5-25" fmla="*/ 743917 w 743917"/>
              <a:gd name="connsiteY5-26" fmla="*/ 772615 h 772615"/>
              <a:gd name="connsiteX0-27" fmla="*/ 0 w 743917"/>
              <a:gd name="connsiteY0-28" fmla="*/ 0 h 772615"/>
              <a:gd name="connsiteX1-29" fmla="*/ 146309 w 743917"/>
              <a:gd name="connsiteY1-30" fmla="*/ 128453 h 772615"/>
              <a:gd name="connsiteX2-31" fmla="*/ 351467 w 743917"/>
              <a:gd name="connsiteY2-32" fmla="*/ 322252 h 772615"/>
              <a:gd name="connsiteX3-33" fmla="*/ 579356 w 743917"/>
              <a:gd name="connsiteY3-34" fmla="*/ 565735 h 772615"/>
              <a:gd name="connsiteX4-35" fmla="*/ 743917 w 743917"/>
              <a:gd name="connsiteY4-36" fmla="*/ 772615 h 77261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743917" h="772615">
                <a:moveTo>
                  <a:pt x="0" y="0"/>
                </a:moveTo>
                <a:lnTo>
                  <a:pt x="146309" y="128453"/>
                </a:lnTo>
                <a:cubicBezTo>
                  <a:pt x="215187" y="191163"/>
                  <a:pt x="283600" y="255744"/>
                  <a:pt x="351467" y="322252"/>
                </a:cubicBezTo>
                <a:cubicBezTo>
                  <a:pt x="429299" y="398574"/>
                  <a:pt x="505411" y="479933"/>
                  <a:pt x="579356" y="565735"/>
                </a:cubicBezTo>
                <a:lnTo>
                  <a:pt x="743917" y="772615"/>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6" name="任意多边形: 形状 15" descr="11资源 3"/>
          <p:cNvSpPr/>
          <p:nvPr userDrawn="true">
            <p:custDataLst>
              <p:tags r:id="rId7"/>
            </p:custDataLst>
          </p:nvPr>
        </p:nvSpPr>
        <p:spPr>
          <a:xfrm flipV="true">
            <a:off x="0" y="6579653"/>
            <a:ext cx="213714" cy="278347"/>
          </a:xfrm>
          <a:custGeom>
            <a:avLst/>
            <a:gdLst>
              <a:gd name="connsiteX0" fmla="*/ 0 w 213714"/>
              <a:gd name="connsiteY0" fmla="*/ 278347 h 278347"/>
              <a:gd name="connsiteX1" fmla="*/ 173268 w 213714"/>
              <a:gd name="connsiteY1" fmla="*/ 46105 h 278347"/>
              <a:gd name="connsiteX2" fmla="*/ 213714 w 213714"/>
              <a:gd name="connsiteY2" fmla="*/ 0 h 278347"/>
              <a:gd name="connsiteX3" fmla="*/ 0 w 213714"/>
              <a:gd name="connsiteY3" fmla="*/ 0 h 278347"/>
              <a:gd name="connsiteX4" fmla="*/ 0 w 213714"/>
              <a:gd name="connsiteY4" fmla="*/ 278347 h 278347"/>
              <a:gd name="connsiteX0-1" fmla="*/ 0 w 213714"/>
              <a:gd name="connsiteY0-2" fmla="*/ 0 h 278347"/>
              <a:gd name="connsiteX1-3" fmla="*/ 0 w 213714"/>
              <a:gd name="connsiteY1-4" fmla="*/ 278347 h 278347"/>
              <a:gd name="connsiteX2-5" fmla="*/ 173268 w 213714"/>
              <a:gd name="connsiteY2-6" fmla="*/ 46105 h 278347"/>
              <a:gd name="connsiteX3-7" fmla="*/ 213714 w 213714"/>
              <a:gd name="connsiteY3-8" fmla="*/ 0 h 278347"/>
              <a:gd name="connsiteX4-9" fmla="*/ 91440 w 213714"/>
              <a:gd name="connsiteY4-10" fmla="*/ 91440 h 278347"/>
              <a:gd name="connsiteX0-11" fmla="*/ 0 w 213714"/>
              <a:gd name="connsiteY0-12" fmla="*/ 278347 h 278347"/>
              <a:gd name="connsiteX1-13" fmla="*/ 173268 w 213714"/>
              <a:gd name="connsiteY1-14" fmla="*/ 46105 h 278347"/>
              <a:gd name="connsiteX2-15" fmla="*/ 213714 w 213714"/>
              <a:gd name="connsiteY2-16" fmla="*/ 0 h 278347"/>
              <a:gd name="connsiteX3-17" fmla="*/ 91440 w 213714"/>
              <a:gd name="connsiteY3-18" fmla="*/ 91440 h 278347"/>
              <a:gd name="connsiteX0-19" fmla="*/ 0 w 213714"/>
              <a:gd name="connsiteY0-20" fmla="*/ 278347 h 278347"/>
              <a:gd name="connsiteX1-21" fmla="*/ 173268 w 213714"/>
              <a:gd name="connsiteY1-22" fmla="*/ 46105 h 278347"/>
              <a:gd name="connsiteX2-23" fmla="*/ 213714 w 213714"/>
              <a:gd name="connsiteY2-24" fmla="*/ 0 h 278347"/>
            </a:gdLst>
            <a:ahLst/>
            <a:cxnLst>
              <a:cxn ang="0">
                <a:pos x="connsiteX0-1" y="connsiteY0-2"/>
              </a:cxn>
              <a:cxn ang="0">
                <a:pos x="connsiteX1-3" y="connsiteY1-4"/>
              </a:cxn>
              <a:cxn ang="0">
                <a:pos x="connsiteX2-5" y="connsiteY2-6"/>
              </a:cxn>
            </a:cxnLst>
            <a:rect l="l" t="t" r="r" b="b"/>
            <a:pathLst>
              <a:path w="213714" h="278347">
                <a:moveTo>
                  <a:pt x="0" y="278347"/>
                </a:moveTo>
                <a:lnTo>
                  <a:pt x="173268" y="46105"/>
                </a:lnTo>
                <a:lnTo>
                  <a:pt x="213714"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7" name="任意多边形: 形状 16" descr="11资源 3"/>
          <p:cNvSpPr/>
          <p:nvPr userDrawn="true">
            <p:custDataLst>
              <p:tags r:id="rId8"/>
            </p:custDataLst>
          </p:nvPr>
        </p:nvSpPr>
        <p:spPr>
          <a:xfrm flipV="true">
            <a:off x="1" y="0"/>
            <a:ext cx="642825" cy="1121282"/>
          </a:xfrm>
          <a:custGeom>
            <a:avLst/>
            <a:gdLst>
              <a:gd name="connsiteX0" fmla="*/ 0 w 642825"/>
              <a:gd name="connsiteY0" fmla="*/ 1121282 h 1121282"/>
              <a:gd name="connsiteX1" fmla="*/ 642825 w 642825"/>
              <a:gd name="connsiteY1" fmla="*/ 1121282 h 1121282"/>
              <a:gd name="connsiteX2" fmla="*/ 566855 w 642825"/>
              <a:gd name="connsiteY2" fmla="*/ 1023541 h 1121282"/>
              <a:gd name="connsiteX3" fmla="*/ 54965 w 642825"/>
              <a:gd name="connsiteY3" fmla="*/ 133454 h 1121282"/>
              <a:gd name="connsiteX4" fmla="*/ 0 w 642825"/>
              <a:gd name="connsiteY4" fmla="*/ 0 h 1121282"/>
              <a:gd name="connsiteX5" fmla="*/ 0 w 642825"/>
              <a:gd name="connsiteY5" fmla="*/ 1121282 h 1121282"/>
              <a:gd name="connsiteX0-1" fmla="*/ 0 w 642825"/>
              <a:gd name="connsiteY0-2" fmla="*/ 1121282 h 1212722"/>
              <a:gd name="connsiteX1-3" fmla="*/ 642825 w 642825"/>
              <a:gd name="connsiteY1-4" fmla="*/ 1121282 h 1212722"/>
              <a:gd name="connsiteX2-5" fmla="*/ 566855 w 642825"/>
              <a:gd name="connsiteY2-6" fmla="*/ 1023541 h 1212722"/>
              <a:gd name="connsiteX3-7" fmla="*/ 54965 w 642825"/>
              <a:gd name="connsiteY3-8" fmla="*/ 133454 h 1212722"/>
              <a:gd name="connsiteX4-9" fmla="*/ 0 w 642825"/>
              <a:gd name="connsiteY4-10" fmla="*/ 0 h 1212722"/>
              <a:gd name="connsiteX5-11" fmla="*/ 91440 w 642825"/>
              <a:gd name="connsiteY5-12" fmla="*/ 1212722 h 1212722"/>
              <a:gd name="connsiteX0-13" fmla="*/ 0 w 642825"/>
              <a:gd name="connsiteY0-14" fmla="*/ 1121282 h 1121282"/>
              <a:gd name="connsiteX1-15" fmla="*/ 642825 w 642825"/>
              <a:gd name="connsiteY1-16" fmla="*/ 1121282 h 1121282"/>
              <a:gd name="connsiteX2-17" fmla="*/ 566855 w 642825"/>
              <a:gd name="connsiteY2-18" fmla="*/ 1023541 h 1121282"/>
              <a:gd name="connsiteX3-19" fmla="*/ 54965 w 642825"/>
              <a:gd name="connsiteY3-20" fmla="*/ 133454 h 1121282"/>
              <a:gd name="connsiteX4-21" fmla="*/ 0 w 642825"/>
              <a:gd name="connsiteY4-22" fmla="*/ 0 h 1121282"/>
              <a:gd name="connsiteX0-23" fmla="*/ 642825 w 642825"/>
              <a:gd name="connsiteY0-24" fmla="*/ 1121282 h 1121282"/>
              <a:gd name="connsiteX1-25" fmla="*/ 566855 w 642825"/>
              <a:gd name="connsiteY1-26" fmla="*/ 1023541 h 1121282"/>
              <a:gd name="connsiteX2-27" fmla="*/ 54965 w 642825"/>
              <a:gd name="connsiteY2-28" fmla="*/ 133454 h 1121282"/>
              <a:gd name="connsiteX3-29" fmla="*/ 0 w 642825"/>
              <a:gd name="connsiteY3-30" fmla="*/ 0 h 1121282"/>
            </a:gdLst>
            <a:ahLst/>
            <a:cxnLst>
              <a:cxn ang="0">
                <a:pos x="connsiteX0-1" y="connsiteY0-2"/>
              </a:cxn>
              <a:cxn ang="0">
                <a:pos x="connsiteX1-3" y="connsiteY1-4"/>
              </a:cxn>
              <a:cxn ang="0">
                <a:pos x="connsiteX2-5" y="connsiteY2-6"/>
              </a:cxn>
              <a:cxn ang="0">
                <a:pos x="connsiteX3-7" y="connsiteY3-8"/>
              </a:cxn>
            </a:cxnLst>
            <a:rect l="l" t="t" r="r" b="b"/>
            <a:pathLst>
              <a:path w="642825" h="1121282">
                <a:moveTo>
                  <a:pt x="642825" y="1121282"/>
                </a:moveTo>
                <a:lnTo>
                  <a:pt x="566855" y="1023541"/>
                </a:lnTo>
                <a:cubicBezTo>
                  <a:pt x="367069" y="746548"/>
                  <a:pt x="196213" y="447580"/>
                  <a:pt x="54965" y="133454"/>
                </a:cubicBezTo>
                <a:lnTo>
                  <a:pt x="0"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19" name="任意多边形: 形状 18" descr="11资源 3"/>
          <p:cNvSpPr/>
          <p:nvPr userDrawn="true">
            <p:custDataLst>
              <p:tags r:id="rId9"/>
            </p:custDataLst>
          </p:nvPr>
        </p:nvSpPr>
        <p:spPr>
          <a:xfrm flipV="true">
            <a:off x="7784180" y="0"/>
            <a:ext cx="4407820" cy="1915889"/>
          </a:xfrm>
          <a:custGeom>
            <a:avLst/>
            <a:gdLst>
              <a:gd name="connsiteX0" fmla="*/ 0 w 4407820"/>
              <a:gd name="connsiteY0" fmla="*/ 1915889 h 1915889"/>
              <a:gd name="connsiteX1" fmla="*/ 4407820 w 4407820"/>
              <a:gd name="connsiteY1" fmla="*/ 1915889 h 1915889"/>
              <a:gd name="connsiteX2" fmla="*/ 4407820 w 4407820"/>
              <a:gd name="connsiteY2" fmla="*/ 0 h 1915889"/>
              <a:gd name="connsiteX3" fmla="*/ 4345761 w 4407820"/>
              <a:gd name="connsiteY3" fmla="*/ 84583 h 1915889"/>
              <a:gd name="connsiteX4" fmla="*/ 4115624 w 4407820"/>
              <a:gd name="connsiteY4" fmla="*/ 333604 h 1915889"/>
              <a:gd name="connsiteX5" fmla="*/ 2347306 w 4407820"/>
              <a:gd name="connsiteY5" fmla="*/ 976793 h 1915889"/>
              <a:gd name="connsiteX6" fmla="*/ 45073 w 4407820"/>
              <a:gd name="connsiteY6" fmla="*/ 1885695 h 1915889"/>
              <a:gd name="connsiteX7" fmla="*/ 0 w 4407820"/>
              <a:gd name="connsiteY7" fmla="*/ 1915889 h 1915889"/>
              <a:gd name="connsiteX0-1" fmla="*/ 4407820 w 4499260"/>
              <a:gd name="connsiteY0-2" fmla="*/ 1915889 h 2007329"/>
              <a:gd name="connsiteX1-3" fmla="*/ 4407820 w 4499260"/>
              <a:gd name="connsiteY1-4" fmla="*/ 0 h 2007329"/>
              <a:gd name="connsiteX2-5" fmla="*/ 4345761 w 4499260"/>
              <a:gd name="connsiteY2-6" fmla="*/ 84583 h 2007329"/>
              <a:gd name="connsiteX3-7" fmla="*/ 4115624 w 4499260"/>
              <a:gd name="connsiteY3-8" fmla="*/ 333604 h 2007329"/>
              <a:gd name="connsiteX4-9" fmla="*/ 2347306 w 4499260"/>
              <a:gd name="connsiteY4-10" fmla="*/ 976793 h 2007329"/>
              <a:gd name="connsiteX5-11" fmla="*/ 45073 w 4499260"/>
              <a:gd name="connsiteY5-12" fmla="*/ 1885695 h 2007329"/>
              <a:gd name="connsiteX6-13" fmla="*/ 0 w 4499260"/>
              <a:gd name="connsiteY6-14" fmla="*/ 1915889 h 2007329"/>
              <a:gd name="connsiteX7-15" fmla="*/ 4499260 w 4499260"/>
              <a:gd name="connsiteY7-16" fmla="*/ 2007329 h 2007329"/>
              <a:gd name="connsiteX0-17" fmla="*/ 4407820 w 4407820"/>
              <a:gd name="connsiteY0-18" fmla="*/ 1915889 h 1915889"/>
              <a:gd name="connsiteX1-19" fmla="*/ 4407820 w 4407820"/>
              <a:gd name="connsiteY1-20" fmla="*/ 0 h 1915889"/>
              <a:gd name="connsiteX2-21" fmla="*/ 4345761 w 4407820"/>
              <a:gd name="connsiteY2-22" fmla="*/ 84583 h 1915889"/>
              <a:gd name="connsiteX3-23" fmla="*/ 4115624 w 4407820"/>
              <a:gd name="connsiteY3-24" fmla="*/ 333604 h 1915889"/>
              <a:gd name="connsiteX4-25" fmla="*/ 2347306 w 4407820"/>
              <a:gd name="connsiteY4-26" fmla="*/ 976793 h 1915889"/>
              <a:gd name="connsiteX5-27" fmla="*/ 45073 w 4407820"/>
              <a:gd name="connsiteY5-28" fmla="*/ 1885695 h 1915889"/>
              <a:gd name="connsiteX6-29" fmla="*/ 0 w 4407820"/>
              <a:gd name="connsiteY6-30" fmla="*/ 1915889 h 1915889"/>
              <a:gd name="connsiteX0-31" fmla="*/ 4407820 w 4407820"/>
              <a:gd name="connsiteY0-32" fmla="*/ 0 h 1915889"/>
              <a:gd name="connsiteX1-33" fmla="*/ 4345761 w 4407820"/>
              <a:gd name="connsiteY1-34" fmla="*/ 84583 h 1915889"/>
              <a:gd name="connsiteX2-35" fmla="*/ 4115624 w 4407820"/>
              <a:gd name="connsiteY2-36" fmla="*/ 333604 h 1915889"/>
              <a:gd name="connsiteX3-37" fmla="*/ 2347306 w 4407820"/>
              <a:gd name="connsiteY3-38" fmla="*/ 976793 h 1915889"/>
              <a:gd name="connsiteX4-39" fmla="*/ 45073 w 4407820"/>
              <a:gd name="connsiteY4-40" fmla="*/ 1885695 h 1915889"/>
              <a:gd name="connsiteX5-41" fmla="*/ 0 w 4407820"/>
              <a:gd name="connsiteY5-42" fmla="*/ 1915889 h 191588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4407820" h="1915889">
                <a:moveTo>
                  <a:pt x="4407820" y="0"/>
                </a:moveTo>
                <a:lnTo>
                  <a:pt x="4345761" y="84583"/>
                </a:lnTo>
                <a:cubicBezTo>
                  <a:pt x="4276976" y="171337"/>
                  <a:pt x="4200401" y="254527"/>
                  <a:pt x="4115624" y="333604"/>
                </a:cubicBezTo>
                <a:cubicBezTo>
                  <a:pt x="3600469" y="814335"/>
                  <a:pt x="2992911" y="816751"/>
                  <a:pt x="2347306" y="976793"/>
                </a:cubicBezTo>
                <a:cubicBezTo>
                  <a:pt x="1538790" y="1176997"/>
                  <a:pt x="740465" y="1441067"/>
                  <a:pt x="45073" y="1885695"/>
                </a:cubicBezTo>
                <a:lnTo>
                  <a:pt x="0" y="1915889"/>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21" name="任意多边形: 形状 20" descr="11资源 3"/>
          <p:cNvSpPr/>
          <p:nvPr userDrawn="true">
            <p:custDataLst>
              <p:tags r:id="rId10"/>
            </p:custDataLst>
          </p:nvPr>
        </p:nvSpPr>
        <p:spPr>
          <a:xfrm flipV="true">
            <a:off x="10708988" y="5116244"/>
            <a:ext cx="1483013" cy="1741756"/>
          </a:xfrm>
          <a:custGeom>
            <a:avLst/>
            <a:gdLst>
              <a:gd name="connsiteX0" fmla="*/ 1483013 w 1483013"/>
              <a:gd name="connsiteY0" fmla="*/ 1741756 h 1741756"/>
              <a:gd name="connsiteX1" fmla="*/ 1483013 w 1483013"/>
              <a:gd name="connsiteY1" fmla="*/ 0 h 1741756"/>
              <a:gd name="connsiteX2" fmla="*/ 0 w 1483013"/>
              <a:gd name="connsiteY2" fmla="*/ 0 h 1741756"/>
              <a:gd name="connsiteX3" fmla="*/ 78390 w 1483013"/>
              <a:gd name="connsiteY3" fmla="*/ 59564 h 1741756"/>
              <a:gd name="connsiteX4" fmla="*/ 653920 w 1483013"/>
              <a:gd name="connsiteY4" fmla="*/ 565637 h 1741756"/>
              <a:gd name="connsiteX5" fmla="*/ 1413669 w 1483013"/>
              <a:gd name="connsiteY5" fmla="*/ 1599090 h 1741756"/>
              <a:gd name="connsiteX6" fmla="*/ 1483013 w 1483013"/>
              <a:gd name="connsiteY6" fmla="*/ 1741756 h 1741756"/>
              <a:gd name="connsiteX0-1" fmla="*/ 1483013 w 1574453"/>
              <a:gd name="connsiteY0-2" fmla="*/ 0 h 1741756"/>
              <a:gd name="connsiteX1-3" fmla="*/ 0 w 1574453"/>
              <a:gd name="connsiteY1-4" fmla="*/ 0 h 1741756"/>
              <a:gd name="connsiteX2-5" fmla="*/ 78390 w 1574453"/>
              <a:gd name="connsiteY2-6" fmla="*/ 59564 h 1741756"/>
              <a:gd name="connsiteX3-7" fmla="*/ 653920 w 1574453"/>
              <a:gd name="connsiteY3-8" fmla="*/ 565637 h 1741756"/>
              <a:gd name="connsiteX4-9" fmla="*/ 1413669 w 1574453"/>
              <a:gd name="connsiteY4-10" fmla="*/ 1599090 h 1741756"/>
              <a:gd name="connsiteX5-11" fmla="*/ 1483013 w 1574453"/>
              <a:gd name="connsiteY5-12" fmla="*/ 1741756 h 1741756"/>
              <a:gd name="connsiteX6-13" fmla="*/ 1574453 w 1574453"/>
              <a:gd name="connsiteY6-14" fmla="*/ 91440 h 1741756"/>
              <a:gd name="connsiteX0-15" fmla="*/ 1483013 w 1483013"/>
              <a:gd name="connsiteY0-16" fmla="*/ 0 h 1741756"/>
              <a:gd name="connsiteX1-17" fmla="*/ 0 w 1483013"/>
              <a:gd name="connsiteY1-18" fmla="*/ 0 h 1741756"/>
              <a:gd name="connsiteX2-19" fmla="*/ 78390 w 1483013"/>
              <a:gd name="connsiteY2-20" fmla="*/ 59564 h 1741756"/>
              <a:gd name="connsiteX3-21" fmla="*/ 653920 w 1483013"/>
              <a:gd name="connsiteY3-22" fmla="*/ 565637 h 1741756"/>
              <a:gd name="connsiteX4-23" fmla="*/ 1413669 w 1483013"/>
              <a:gd name="connsiteY4-24" fmla="*/ 1599090 h 1741756"/>
              <a:gd name="connsiteX5-25" fmla="*/ 1483013 w 1483013"/>
              <a:gd name="connsiteY5-26" fmla="*/ 1741756 h 1741756"/>
              <a:gd name="connsiteX0-27" fmla="*/ 0 w 1483013"/>
              <a:gd name="connsiteY0-28" fmla="*/ 0 h 1741756"/>
              <a:gd name="connsiteX1-29" fmla="*/ 78390 w 1483013"/>
              <a:gd name="connsiteY1-30" fmla="*/ 59564 h 1741756"/>
              <a:gd name="connsiteX2-31" fmla="*/ 653920 w 1483013"/>
              <a:gd name="connsiteY2-32" fmla="*/ 565637 h 1741756"/>
              <a:gd name="connsiteX3-33" fmla="*/ 1413669 w 1483013"/>
              <a:gd name="connsiteY3-34" fmla="*/ 1599090 h 1741756"/>
              <a:gd name="connsiteX4-35" fmla="*/ 1483013 w 1483013"/>
              <a:gd name="connsiteY4-36" fmla="*/ 1741756 h 174175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483013" h="1741756">
                <a:moveTo>
                  <a:pt x="0" y="0"/>
                </a:moveTo>
                <a:lnTo>
                  <a:pt x="78390" y="59564"/>
                </a:lnTo>
                <a:cubicBezTo>
                  <a:pt x="273438" y="213176"/>
                  <a:pt x="465946" y="381400"/>
                  <a:pt x="653920" y="565637"/>
                </a:cubicBezTo>
                <a:cubicBezTo>
                  <a:pt x="941393" y="847372"/>
                  <a:pt x="1203462" y="1203542"/>
                  <a:pt x="1413669" y="1599090"/>
                </a:cubicBezTo>
                <a:lnTo>
                  <a:pt x="1483013" y="1741756"/>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22" name="任意多边形: 形状 21" descr="11资源 3"/>
          <p:cNvSpPr/>
          <p:nvPr userDrawn="true">
            <p:custDataLst>
              <p:tags r:id="rId11"/>
            </p:custDataLst>
          </p:nvPr>
        </p:nvSpPr>
        <p:spPr>
          <a:xfrm flipV="true">
            <a:off x="1" y="5501975"/>
            <a:ext cx="909153" cy="1356025"/>
          </a:xfrm>
          <a:custGeom>
            <a:avLst/>
            <a:gdLst>
              <a:gd name="connsiteX0" fmla="*/ 0 w 909153"/>
              <a:gd name="connsiteY0" fmla="*/ 1356025 h 1356025"/>
              <a:gd name="connsiteX1" fmla="*/ 80501 w 909153"/>
              <a:gd name="connsiteY1" fmla="*/ 1174962 h 1356025"/>
              <a:gd name="connsiteX2" fmla="*/ 856034 w 909153"/>
              <a:gd name="connsiteY2" fmla="*/ 51447 h 1356025"/>
              <a:gd name="connsiteX3" fmla="*/ 909153 w 909153"/>
              <a:gd name="connsiteY3" fmla="*/ 0 h 1356025"/>
              <a:gd name="connsiteX4" fmla="*/ 0 w 909153"/>
              <a:gd name="connsiteY4" fmla="*/ 0 h 1356025"/>
              <a:gd name="connsiteX5" fmla="*/ 0 w 909153"/>
              <a:gd name="connsiteY5" fmla="*/ 1356025 h 1356025"/>
              <a:gd name="connsiteX0-1" fmla="*/ 0 w 909153"/>
              <a:gd name="connsiteY0-2" fmla="*/ 0 h 1356025"/>
              <a:gd name="connsiteX1-3" fmla="*/ 0 w 909153"/>
              <a:gd name="connsiteY1-4" fmla="*/ 1356025 h 1356025"/>
              <a:gd name="connsiteX2-5" fmla="*/ 80501 w 909153"/>
              <a:gd name="connsiteY2-6" fmla="*/ 1174962 h 1356025"/>
              <a:gd name="connsiteX3-7" fmla="*/ 856034 w 909153"/>
              <a:gd name="connsiteY3-8" fmla="*/ 51447 h 1356025"/>
              <a:gd name="connsiteX4-9" fmla="*/ 909153 w 909153"/>
              <a:gd name="connsiteY4-10" fmla="*/ 0 h 1356025"/>
              <a:gd name="connsiteX5-11" fmla="*/ 91440 w 909153"/>
              <a:gd name="connsiteY5-12" fmla="*/ 91440 h 1356025"/>
              <a:gd name="connsiteX0-13" fmla="*/ 0 w 909153"/>
              <a:gd name="connsiteY0-14" fmla="*/ 0 h 1356025"/>
              <a:gd name="connsiteX1-15" fmla="*/ 0 w 909153"/>
              <a:gd name="connsiteY1-16" fmla="*/ 1356025 h 1356025"/>
              <a:gd name="connsiteX2-17" fmla="*/ 80501 w 909153"/>
              <a:gd name="connsiteY2-18" fmla="*/ 1174962 h 1356025"/>
              <a:gd name="connsiteX3-19" fmla="*/ 856034 w 909153"/>
              <a:gd name="connsiteY3-20" fmla="*/ 51447 h 1356025"/>
              <a:gd name="connsiteX4-21" fmla="*/ 909153 w 909153"/>
              <a:gd name="connsiteY4-22" fmla="*/ 0 h 1356025"/>
              <a:gd name="connsiteX0-23" fmla="*/ 0 w 909153"/>
              <a:gd name="connsiteY0-24" fmla="*/ 1356025 h 1356025"/>
              <a:gd name="connsiteX1-25" fmla="*/ 80501 w 909153"/>
              <a:gd name="connsiteY1-26" fmla="*/ 1174962 h 1356025"/>
              <a:gd name="connsiteX2-27" fmla="*/ 856034 w 909153"/>
              <a:gd name="connsiteY2-28" fmla="*/ 51447 h 1356025"/>
              <a:gd name="connsiteX3-29" fmla="*/ 909153 w 909153"/>
              <a:gd name="connsiteY3-30" fmla="*/ 0 h 1356025"/>
            </a:gdLst>
            <a:ahLst/>
            <a:cxnLst>
              <a:cxn ang="0">
                <a:pos x="connsiteX0-1" y="connsiteY0-2"/>
              </a:cxn>
              <a:cxn ang="0">
                <a:pos x="connsiteX1-3" y="connsiteY1-4"/>
              </a:cxn>
              <a:cxn ang="0">
                <a:pos x="connsiteX2-5" y="connsiteY2-6"/>
              </a:cxn>
              <a:cxn ang="0">
                <a:pos x="connsiteX3-7" y="connsiteY3-8"/>
              </a:cxn>
            </a:cxnLst>
            <a:rect l="l" t="t" r="r" b="b"/>
            <a:pathLst>
              <a:path w="909153" h="1356025">
                <a:moveTo>
                  <a:pt x="0" y="1356025"/>
                </a:moveTo>
                <a:lnTo>
                  <a:pt x="80501" y="1174962"/>
                </a:lnTo>
                <a:cubicBezTo>
                  <a:pt x="280237" y="765458"/>
                  <a:pt x="538214" y="385566"/>
                  <a:pt x="856034" y="51447"/>
                </a:cubicBezTo>
                <a:lnTo>
                  <a:pt x="909153" y="0"/>
                </a:lnTo>
              </a:path>
            </a:pathLst>
          </a:custGeom>
          <a:noFill/>
          <a:ln w="9525" cap="flat">
            <a:solidFill>
              <a:schemeClr val="accent1">
                <a:alpha val="5000"/>
              </a:schemeClr>
            </a:solidFill>
            <a:prstDash val="solid"/>
            <a:miter/>
          </a:ln>
        </p:spPr>
        <p:txBody>
          <a:bodyPr wrap="square" rtlCol="0" anchor="ctr">
            <a:noAutofit/>
          </a:bodyPr>
          <a:lstStyle/>
          <a:p>
            <a:endParaRPr lang="zh-CN" altLang="en-US"/>
          </a:p>
        </p:txBody>
      </p:sp>
      <p:sp>
        <p:nvSpPr>
          <p:cNvPr id="23" name="任意多边形: 形状 22" descr="11资源 3"/>
          <p:cNvSpPr/>
          <p:nvPr userDrawn="true">
            <p:custDataLst>
              <p:tags r:id="rId12"/>
            </p:custDataLst>
          </p:nvPr>
        </p:nvSpPr>
        <p:spPr>
          <a:xfrm flipV="true">
            <a:off x="1" y="0"/>
            <a:ext cx="1191877" cy="3239874"/>
          </a:xfrm>
          <a:custGeom>
            <a:avLst/>
            <a:gdLst>
              <a:gd name="connsiteX0" fmla="*/ 0 w 1191877"/>
              <a:gd name="connsiteY0" fmla="*/ 3239874 h 3239874"/>
              <a:gd name="connsiteX1" fmla="*/ 1191877 w 1191877"/>
              <a:gd name="connsiteY1" fmla="*/ 3239874 h 3239874"/>
              <a:gd name="connsiteX2" fmla="*/ 1133123 w 1191877"/>
              <a:gd name="connsiteY2" fmla="*/ 3174766 h 3239874"/>
              <a:gd name="connsiteX3" fmla="*/ 6086 w 1191877"/>
              <a:gd name="connsiteY3" fmla="*/ 216203 h 3239874"/>
              <a:gd name="connsiteX4" fmla="*/ 0 w 1191877"/>
              <a:gd name="connsiteY4" fmla="*/ 0 h 3239874"/>
              <a:gd name="connsiteX5" fmla="*/ 0 w 1191877"/>
              <a:gd name="connsiteY5" fmla="*/ 3239874 h 3239874"/>
              <a:gd name="connsiteX0-1" fmla="*/ 0 w 1191877"/>
              <a:gd name="connsiteY0-2" fmla="*/ 3239874 h 3331314"/>
              <a:gd name="connsiteX1-3" fmla="*/ 1191877 w 1191877"/>
              <a:gd name="connsiteY1-4" fmla="*/ 3239874 h 3331314"/>
              <a:gd name="connsiteX2-5" fmla="*/ 1133123 w 1191877"/>
              <a:gd name="connsiteY2-6" fmla="*/ 3174766 h 3331314"/>
              <a:gd name="connsiteX3-7" fmla="*/ 6086 w 1191877"/>
              <a:gd name="connsiteY3-8" fmla="*/ 216203 h 3331314"/>
              <a:gd name="connsiteX4-9" fmla="*/ 0 w 1191877"/>
              <a:gd name="connsiteY4-10" fmla="*/ 0 h 3331314"/>
              <a:gd name="connsiteX5-11" fmla="*/ 91440 w 1191877"/>
              <a:gd name="connsiteY5-12" fmla="*/ 3331314 h 3331314"/>
              <a:gd name="connsiteX0-13" fmla="*/ 0 w 1191877"/>
              <a:gd name="connsiteY0-14" fmla="*/ 3239874 h 3239874"/>
              <a:gd name="connsiteX1-15" fmla="*/ 1191877 w 1191877"/>
              <a:gd name="connsiteY1-16" fmla="*/ 3239874 h 3239874"/>
              <a:gd name="connsiteX2-17" fmla="*/ 1133123 w 1191877"/>
              <a:gd name="connsiteY2-18" fmla="*/ 3174766 h 3239874"/>
              <a:gd name="connsiteX3-19" fmla="*/ 6086 w 1191877"/>
              <a:gd name="connsiteY3-20" fmla="*/ 216203 h 3239874"/>
              <a:gd name="connsiteX4-21" fmla="*/ 0 w 1191877"/>
              <a:gd name="connsiteY4-22" fmla="*/ 0 h 3239874"/>
              <a:gd name="connsiteX0-23" fmla="*/ 1191877 w 1191877"/>
              <a:gd name="connsiteY0-24" fmla="*/ 3239874 h 3239874"/>
              <a:gd name="connsiteX1-25" fmla="*/ 1133123 w 1191877"/>
              <a:gd name="connsiteY1-26" fmla="*/ 3174766 h 3239874"/>
              <a:gd name="connsiteX2-27" fmla="*/ 6086 w 1191877"/>
              <a:gd name="connsiteY2-28" fmla="*/ 216203 h 3239874"/>
              <a:gd name="connsiteX3-29" fmla="*/ 0 w 1191877"/>
              <a:gd name="connsiteY3-30" fmla="*/ 0 h 3239874"/>
            </a:gdLst>
            <a:ahLst/>
            <a:cxnLst>
              <a:cxn ang="0">
                <a:pos x="connsiteX0-1" y="connsiteY0-2"/>
              </a:cxn>
              <a:cxn ang="0">
                <a:pos x="connsiteX1-3" y="connsiteY1-4"/>
              </a:cxn>
              <a:cxn ang="0">
                <a:pos x="connsiteX2-5" y="connsiteY2-6"/>
              </a:cxn>
              <a:cxn ang="0">
                <a:pos x="connsiteX3-7" y="connsiteY3-8"/>
              </a:cxn>
            </a:cxnLst>
            <a:rect l="l" t="t" r="r" b="b"/>
            <a:pathLst>
              <a:path w="1191877" h="3239874">
                <a:moveTo>
                  <a:pt x="1191877" y="3239874"/>
                </a:moveTo>
                <a:lnTo>
                  <a:pt x="1133123" y="3174766"/>
                </a:lnTo>
                <a:cubicBezTo>
                  <a:pt x="452168" y="2361372"/>
                  <a:pt x="68687" y="1296664"/>
                  <a:pt x="6086" y="216203"/>
                </a:cubicBezTo>
                <a:lnTo>
                  <a:pt x="0" y="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25" name="任意多边形: 形状 24" descr="11资源 3"/>
          <p:cNvSpPr/>
          <p:nvPr userDrawn="true">
            <p:custDataLst>
              <p:tags r:id="rId13"/>
            </p:custDataLst>
          </p:nvPr>
        </p:nvSpPr>
        <p:spPr>
          <a:xfrm flipV="true">
            <a:off x="7357920" y="0"/>
            <a:ext cx="4832913" cy="6858000"/>
          </a:xfrm>
          <a:custGeom>
            <a:avLst/>
            <a:gdLst>
              <a:gd name="connsiteX0" fmla="*/ 0 w 4834081"/>
              <a:gd name="connsiteY0" fmla="*/ 6858000 h 6858000"/>
              <a:gd name="connsiteX1" fmla="*/ 4834081 w 4834081"/>
              <a:gd name="connsiteY1" fmla="*/ 6858000 h 6858000"/>
              <a:gd name="connsiteX2" fmla="*/ 4834081 w 4834081"/>
              <a:gd name="connsiteY2" fmla="*/ 0 h 6858000"/>
              <a:gd name="connsiteX3" fmla="*/ 2714087 w 4834081"/>
              <a:gd name="connsiteY3" fmla="*/ 0 h 6858000"/>
              <a:gd name="connsiteX4" fmla="*/ 2747729 w 4834081"/>
              <a:gd name="connsiteY4" fmla="*/ 22145 h 6858000"/>
              <a:gd name="connsiteX5" fmla="*/ 3651083 w 4834081"/>
              <a:gd name="connsiteY5" fmla="*/ 763123 h 6858000"/>
              <a:gd name="connsiteX6" fmla="*/ 4152348 w 4834081"/>
              <a:gd name="connsiteY6" fmla="*/ 5156741 h 6858000"/>
              <a:gd name="connsiteX7" fmla="*/ 2502401 w 4834081"/>
              <a:gd name="connsiteY7" fmla="*/ 5757051 h 6858000"/>
              <a:gd name="connsiteX8" fmla="*/ 38656 w 4834081"/>
              <a:gd name="connsiteY8" fmla="*/ 6826700 h 6858000"/>
              <a:gd name="connsiteX9" fmla="*/ 0 w 4834081"/>
              <a:gd name="connsiteY9" fmla="*/ 6858000 h 6858000"/>
              <a:gd name="connsiteX0-1" fmla="*/ 4834081 w 4925521"/>
              <a:gd name="connsiteY0-2" fmla="*/ 0 h 6858000"/>
              <a:gd name="connsiteX1-3" fmla="*/ 2714087 w 4925521"/>
              <a:gd name="connsiteY1-4" fmla="*/ 0 h 6858000"/>
              <a:gd name="connsiteX2-5" fmla="*/ 2747729 w 4925521"/>
              <a:gd name="connsiteY2-6" fmla="*/ 22145 h 6858000"/>
              <a:gd name="connsiteX3-7" fmla="*/ 3651083 w 4925521"/>
              <a:gd name="connsiteY3-8" fmla="*/ 763123 h 6858000"/>
              <a:gd name="connsiteX4-9" fmla="*/ 4152348 w 4925521"/>
              <a:gd name="connsiteY4-10" fmla="*/ 5156741 h 6858000"/>
              <a:gd name="connsiteX5-11" fmla="*/ 2502401 w 4925521"/>
              <a:gd name="connsiteY5-12" fmla="*/ 5757051 h 6858000"/>
              <a:gd name="connsiteX6-13" fmla="*/ 38656 w 4925521"/>
              <a:gd name="connsiteY6-14" fmla="*/ 6826700 h 6858000"/>
              <a:gd name="connsiteX7-15" fmla="*/ 0 w 4925521"/>
              <a:gd name="connsiteY7-16" fmla="*/ 6858000 h 6858000"/>
              <a:gd name="connsiteX8-17" fmla="*/ 4834081 w 4925521"/>
              <a:gd name="connsiteY8-18" fmla="*/ 6858000 h 6858000"/>
              <a:gd name="connsiteX9-19" fmla="*/ 4925521 w 4925521"/>
              <a:gd name="connsiteY9-20" fmla="*/ 91440 h 6858000"/>
              <a:gd name="connsiteX0-21" fmla="*/ 4834081 w 4834081"/>
              <a:gd name="connsiteY0-22" fmla="*/ 0 h 6858000"/>
              <a:gd name="connsiteX1-23" fmla="*/ 2714087 w 4834081"/>
              <a:gd name="connsiteY1-24" fmla="*/ 0 h 6858000"/>
              <a:gd name="connsiteX2-25" fmla="*/ 2747729 w 4834081"/>
              <a:gd name="connsiteY2-26" fmla="*/ 22145 h 6858000"/>
              <a:gd name="connsiteX3-27" fmla="*/ 3651083 w 4834081"/>
              <a:gd name="connsiteY3-28" fmla="*/ 763123 h 6858000"/>
              <a:gd name="connsiteX4-29" fmla="*/ 4152348 w 4834081"/>
              <a:gd name="connsiteY4-30" fmla="*/ 5156741 h 6858000"/>
              <a:gd name="connsiteX5-31" fmla="*/ 2502401 w 4834081"/>
              <a:gd name="connsiteY5-32" fmla="*/ 5757051 h 6858000"/>
              <a:gd name="connsiteX6-33" fmla="*/ 38656 w 4834081"/>
              <a:gd name="connsiteY6-34" fmla="*/ 6826700 h 6858000"/>
              <a:gd name="connsiteX7-35" fmla="*/ 0 w 4834081"/>
              <a:gd name="connsiteY7-36" fmla="*/ 6858000 h 6858000"/>
              <a:gd name="connsiteX8-37" fmla="*/ 4834081 w 4834081"/>
              <a:gd name="connsiteY8-38" fmla="*/ 6858000 h 6858000"/>
              <a:gd name="connsiteX0-39" fmla="*/ 4834081 w 4834081"/>
              <a:gd name="connsiteY0-40" fmla="*/ 0 h 6858000"/>
              <a:gd name="connsiteX1-41" fmla="*/ 2714087 w 4834081"/>
              <a:gd name="connsiteY1-42" fmla="*/ 0 h 6858000"/>
              <a:gd name="connsiteX2-43" fmla="*/ 2747729 w 4834081"/>
              <a:gd name="connsiteY2-44" fmla="*/ 22145 h 6858000"/>
              <a:gd name="connsiteX3-45" fmla="*/ 3651083 w 4834081"/>
              <a:gd name="connsiteY3-46" fmla="*/ 763123 h 6858000"/>
              <a:gd name="connsiteX4-47" fmla="*/ 4152348 w 4834081"/>
              <a:gd name="connsiteY4-48" fmla="*/ 5156741 h 6858000"/>
              <a:gd name="connsiteX5-49" fmla="*/ 2502401 w 4834081"/>
              <a:gd name="connsiteY5-50" fmla="*/ 5757051 h 6858000"/>
              <a:gd name="connsiteX6-51" fmla="*/ 38656 w 4834081"/>
              <a:gd name="connsiteY6-52" fmla="*/ 6826700 h 6858000"/>
              <a:gd name="connsiteX7-53" fmla="*/ 0 w 4834081"/>
              <a:gd name="connsiteY7-54" fmla="*/ 6858000 h 6858000"/>
              <a:gd name="connsiteX0-55" fmla="*/ 2714087 w 4832913"/>
              <a:gd name="connsiteY0-56" fmla="*/ 0 h 6858000"/>
              <a:gd name="connsiteX1-57" fmla="*/ 2747729 w 4832913"/>
              <a:gd name="connsiteY1-58" fmla="*/ 22145 h 6858000"/>
              <a:gd name="connsiteX2-59" fmla="*/ 3651083 w 4832913"/>
              <a:gd name="connsiteY2-60" fmla="*/ 763123 h 6858000"/>
              <a:gd name="connsiteX3-61" fmla="*/ 4152348 w 4832913"/>
              <a:gd name="connsiteY3-62" fmla="*/ 5156741 h 6858000"/>
              <a:gd name="connsiteX4-63" fmla="*/ 2502401 w 4832913"/>
              <a:gd name="connsiteY4-64" fmla="*/ 5757051 h 6858000"/>
              <a:gd name="connsiteX5-65" fmla="*/ 38656 w 4832913"/>
              <a:gd name="connsiteY5-66" fmla="*/ 6826700 h 6858000"/>
              <a:gd name="connsiteX6-67" fmla="*/ 0 w 4832913"/>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832913" h="6858000">
                <a:moveTo>
                  <a:pt x="2714087" y="0"/>
                </a:moveTo>
                <a:lnTo>
                  <a:pt x="2747729" y="22145"/>
                </a:lnTo>
                <a:cubicBezTo>
                  <a:pt x="3054852" y="231662"/>
                  <a:pt x="3358836" y="476632"/>
                  <a:pt x="3651083" y="763123"/>
                </a:cubicBezTo>
                <a:cubicBezTo>
                  <a:pt x="4724273" y="1814572"/>
                  <a:pt x="5417589" y="3976654"/>
                  <a:pt x="4152348" y="5156741"/>
                </a:cubicBezTo>
                <a:cubicBezTo>
                  <a:pt x="3671616" y="5605463"/>
                  <a:pt x="3104523" y="5607879"/>
                  <a:pt x="2502401" y="5757051"/>
                </a:cubicBezTo>
                <a:cubicBezTo>
                  <a:pt x="1622545" y="5974769"/>
                  <a:pt x="755174" y="6273867"/>
                  <a:pt x="38656" y="6826700"/>
                </a:cubicBezTo>
                <a:lnTo>
                  <a:pt x="0" y="685800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26" name="任意多边形: 形状 25" descr="11资源 3"/>
          <p:cNvSpPr/>
          <p:nvPr userDrawn="true">
            <p:custDataLst>
              <p:tags r:id="rId14"/>
            </p:custDataLst>
          </p:nvPr>
        </p:nvSpPr>
        <p:spPr>
          <a:xfrm flipV="true">
            <a:off x="1" y="3444148"/>
            <a:ext cx="1511261" cy="3413852"/>
          </a:xfrm>
          <a:custGeom>
            <a:avLst/>
            <a:gdLst>
              <a:gd name="connsiteX0" fmla="*/ 0 w 1511261"/>
              <a:gd name="connsiteY0" fmla="*/ 3413852 h 3413852"/>
              <a:gd name="connsiteX1" fmla="*/ 7218 w 1511261"/>
              <a:gd name="connsiteY1" fmla="*/ 3186046 h 3413852"/>
              <a:gd name="connsiteX2" fmla="*/ 1440230 w 1511261"/>
              <a:gd name="connsiteY2" fmla="*/ 58194 h 3413852"/>
              <a:gd name="connsiteX3" fmla="*/ 1511261 w 1511261"/>
              <a:gd name="connsiteY3" fmla="*/ 0 h 3413852"/>
              <a:gd name="connsiteX4" fmla="*/ 0 w 1511261"/>
              <a:gd name="connsiteY4" fmla="*/ 0 h 3413852"/>
              <a:gd name="connsiteX5" fmla="*/ 0 w 1511261"/>
              <a:gd name="connsiteY5" fmla="*/ 3413852 h 3413852"/>
              <a:gd name="connsiteX0-1" fmla="*/ 0 w 1511261"/>
              <a:gd name="connsiteY0-2" fmla="*/ 0 h 3413852"/>
              <a:gd name="connsiteX1-3" fmla="*/ 0 w 1511261"/>
              <a:gd name="connsiteY1-4" fmla="*/ 3413852 h 3413852"/>
              <a:gd name="connsiteX2-5" fmla="*/ 7218 w 1511261"/>
              <a:gd name="connsiteY2-6" fmla="*/ 3186046 h 3413852"/>
              <a:gd name="connsiteX3-7" fmla="*/ 1440230 w 1511261"/>
              <a:gd name="connsiteY3-8" fmla="*/ 58194 h 3413852"/>
              <a:gd name="connsiteX4-9" fmla="*/ 1511261 w 1511261"/>
              <a:gd name="connsiteY4-10" fmla="*/ 0 h 3413852"/>
              <a:gd name="connsiteX5-11" fmla="*/ 91440 w 1511261"/>
              <a:gd name="connsiteY5-12" fmla="*/ 91440 h 3413852"/>
              <a:gd name="connsiteX0-13" fmla="*/ 0 w 1511261"/>
              <a:gd name="connsiteY0-14" fmla="*/ 0 h 3413852"/>
              <a:gd name="connsiteX1-15" fmla="*/ 0 w 1511261"/>
              <a:gd name="connsiteY1-16" fmla="*/ 3413852 h 3413852"/>
              <a:gd name="connsiteX2-17" fmla="*/ 7218 w 1511261"/>
              <a:gd name="connsiteY2-18" fmla="*/ 3186046 h 3413852"/>
              <a:gd name="connsiteX3-19" fmla="*/ 1440230 w 1511261"/>
              <a:gd name="connsiteY3-20" fmla="*/ 58194 h 3413852"/>
              <a:gd name="connsiteX4-21" fmla="*/ 1511261 w 1511261"/>
              <a:gd name="connsiteY4-22" fmla="*/ 0 h 3413852"/>
              <a:gd name="connsiteX0-23" fmla="*/ 0 w 1511261"/>
              <a:gd name="connsiteY0-24" fmla="*/ 3413852 h 3413852"/>
              <a:gd name="connsiteX1-25" fmla="*/ 7218 w 1511261"/>
              <a:gd name="connsiteY1-26" fmla="*/ 3186046 h 3413852"/>
              <a:gd name="connsiteX2-27" fmla="*/ 1440230 w 1511261"/>
              <a:gd name="connsiteY2-28" fmla="*/ 58194 h 3413852"/>
              <a:gd name="connsiteX3-29" fmla="*/ 1511261 w 1511261"/>
              <a:gd name="connsiteY3-30" fmla="*/ 0 h 3413852"/>
            </a:gdLst>
            <a:ahLst/>
            <a:cxnLst>
              <a:cxn ang="0">
                <a:pos x="connsiteX0-1" y="connsiteY0-2"/>
              </a:cxn>
              <a:cxn ang="0">
                <a:pos x="connsiteX1-3" y="connsiteY1-4"/>
              </a:cxn>
              <a:cxn ang="0">
                <a:pos x="connsiteX2-5" y="connsiteY2-6"/>
              </a:cxn>
              <a:cxn ang="0">
                <a:pos x="connsiteX3-7" y="connsiteY3-8"/>
              </a:cxn>
            </a:cxnLst>
            <a:rect l="l" t="t" r="r" b="b"/>
            <a:pathLst>
              <a:path w="1511261" h="3413852">
                <a:moveTo>
                  <a:pt x="0" y="3413852"/>
                </a:moveTo>
                <a:lnTo>
                  <a:pt x="7218" y="3186046"/>
                </a:lnTo>
                <a:cubicBezTo>
                  <a:pt x="80574" y="2000973"/>
                  <a:pt x="547860" y="853845"/>
                  <a:pt x="1440230" y="58194"/>
                </a:cubicBezTo>
                <a:lnTo>
                  <a:pt x="1511261" y="0"/>
                </a:lnTo>
              </a:path>
            </a:pathLst>
          </a:custGeom>
          <a:noFill/>
          <a:ln w="9525" cap="flat">
            <a:solidFill>
              <a:schemeClr val="accent1">
                <a:alpha val="10000"/>
              </a:schemeClr>
            </a:solidFill>
            <a:prstDash val="solid"/>
            <a:miter/>
          </a:ln>
        </p:spPr>
        <p:txBody>
          <a:bodyPr wrap="square" rtlCol="0" anchor="ctr">
            <a:noAutofit/>
          </a:bodyPr>
          <a:lstStyle/>
          <a:p>
            <a:endParaRPr lang="zh-CN" altLang="en-US"/>
          </a:p>
        </p:txBody>
      </p:sp>
      <p:sp>
        <p:nvSpPr>
          <p:cNvPr id="27" name="任意多边形: 形状 26" descr="11资源 3"/>
          <p:cNvSpPr/>
          <p:nvPr userDrawn="true">
            <p:custDataLst>
              <p:tags r:id="rId15"/>
            </p:custDataLst>
          </p:nvPr>
        </p:nvSpPr>
        <p:spPr>
          <a:xfrm flipV="true">
            <a:off x="430453" y="0"/>
            <a:ext cx="1736616" cy="6858000"/>
          </a:xfrm>
          <a:custGeom>
            <a:avLst/>
            <a:gdLst>
              <a:gd name="connsiteX0" fmla="*/ 0 w 2167067"/>
              <a:gd name="connsiteY0" fmla="*/ 6858000 h 6858000"/>
              <a:gd name="connsiteX1" fmla="*/ 1766931 w 2167067"/>
              <a:gd name="connsiteY1" fmla="*/ 6858000 h 6858000"/>
              <a:gd name="connsiteX2" fmla="*/ 1683789 w 2167067"/>
              <a:gd name="connsiteY2" fmla="*/ 6778882 h 6858000"/>
              <a:gd name="connsiteX3" fmla="*/ 2006696 w 2167067"/>
              <a:gd name="connsiteY3" fmla="*/ 110340 h 6858000"/>
              <a:gd name="connsiteX4" fmla="*/ 2167067 w 2167067"/>
              <a:gd name="connsiteY4" fmla="*/ 0 h 6858000"/>
              <a:gd name="connsiteX5" fmla="*/ 0 w 2167067"/>
              <a:gd name="connsiteY5" fmla="*/ 0 h 6858000"/>
              <a:gd name="connsiteX6" fmla="*/ 0 w 2167067"/>
              <a:gd name="connsiteY6" fmla="*/ 6858000 h 6858000"/>
              <a:gd name="connsiteX0-1" fmla="*/ 0 w 2167067"/>
              <a:gd name="connsiteY0-2" fmla="*/ 6858000 h 6949440"/>
              <a:gd name="connsiteX1-3" fmla="*/ 1766931 w 2167067"/>
              <a:gd name="connsiteY1-4" fmla="*/ 6858000 h 6949440"/>
              <a:gd name="connsiteX2-5" fmla="*/ 1683789 w 2167067"/>
              <a:gd name="connsiteY2-6" fmla="*/ 6778882 h 6949440"/>
              <a:gd name="connsiteX3-7" fmla="*/ 2006696 w 2167067"/>
              <a:gd name="connsiteY3-8" fmla="*/ 110340 h 6949440"/>
              <a:gd name="connsiteX4-9" fmla="*/ 2167067 w 2167067"/>
              <a:gd name="connsiteY4-10" fmla="*/ 0 h 6949440"/>
              <a:gd name="connsiteX5-11" fmla="*/ 0 w 2167067"/>
              <a:gd name="connsiteY5-12" fmla="*/ 0 h 6949440"/>
              <a:gd name="connsiteX6-13" fmla="*/ 91440 w 2167067"/>
              <a:gd name="connsiteY6-14" fmla="*/ 6949440 h 6949440"/>
              <a:gd name="connsiteX0-15" fmla="*/ 0 w 2167067"/>
              <a:gd name="connsiteY0-16" fmla="*/ 6858000 h 6858000"/>
              <a:gd name="connsiteX1-17" fmla="*/ 1766931 w 2167067"/>
              <a:gd name="connsiteY1-18" fmla="*/ 6858000 h 6858000"/>
              <a:gd name="connsiteX2-19" fmla="*/ 1683789 w 2167067"/>
              <a:gd name="connsiteY2-20" fmla="*/ 6778882 h 6858000"/>
              <a:gd name="connsiteX3-21" fmla="*/ 2006696 w 2167067"/>
              <a:gd name="connsiteY3-22" fmla="*/ 110340 h 6858000"/>
              <a:gd name="connsiteX4-23" fmla="*/ 2167067 w 2167067"/>
              <a:gd name="connsiteY4-24" fmla="*/ 0 h 6858000"/>
              <a:gd name="connsiteX5-25" fmla="*/ 0 w 2167067"/>
              <a:gd name="connsiteY5-26" fmla="*/ 0 h 6858000"/>
              <a:gd name="connsiteX0-27" fmla="*/ 1766931 w 2167067"/>
              <a:gd name="connsiteY0-28" fmla="*/ 6858000 h 6858000"/>
              <a:gd name="connsiteX1-29" fmla="*/ 1683789 w 2167067"/>
              <a:gd name="connsiteY1-30" fmla="*/ 6778882 h 6858000"/>
              <a:gd name="connsiteX2-31" fmla="*/ 2006696 w 2167067"/>
              <a:gd name="connsiteY2-32" fmla="*/ 110340 h 6858000"/>
              <a:gd name="connsiteX3-33" fmla="*/ 2167067 w 2167067"/>
              <a:gd name="connsiteY3-34" fmla="*/ 0 h 6858000"/>
              <a:gd name="connsiteX4-35" fmla="*/ 0 w 2167067"/>
              <a:gd name="connsiteY4-36" fmla="*/ 0 h 6858000"/>
              <a:gd name="connsiteX0-37" fmla="*/ 1336480 w 1736616"/>
              <a:gd name="connsiteY0-38" fmla="*/ 6858000 h 6858000"/>
              <a:gd name="connsiteX1-39" fmla="*/ 1253338 w 1736616"/>
              <a:gd name="connsiteY1-40" fmla="*/ 6778882 h 6858000"/>
              <a:gd name="connsiteX2-41" fmla="*/ 1576245 w 1736616"/>
              <a:gd name="connsiteY2-42" fmla="*/ 110340 h 6858000"/>
              <a:gd name="connsiteX3-43" fmla="*/ 1736616 w 1736616"/>
              <a:gd name="connsiteY3-44" fmla="*/ 0 h 6858000"/>
            </a:gdLst>
            <a:ahLst/>
            <a:cxnLst>
              <a:cxn ang="0">
                <a:pos x="connsiteX0-1" y="connsiteY0-2"/>
              </a:cxn>
              <a:cxn ang="0">
                <a:pos x="connsiteX1-3" y="connsiteY1-4"/>
              </a:cxn>
              <a:cxn ang="0">
                <a:pos x="connsiteX2-5" y="connsiteY2-6"/>
              </a:cxn>
              <a:cxn ang="0">
                <a:pos x="connsiteX3-7" y="connsiteY3-8"/>
              </a:cxn>
            </a:cxnLst>
            <a:rect l="l" t="t" r="r" b="b"/>
            <a:pathLst>
              <a:path w="1736616" h="6858000">
                <a:moveTo>
                  <a:pt x="1336480" y="6858000"/>
                </a:moveTo>
                <a:lnTo>
                  <a:pt x="1253338" y="6778882"/>
                </a:lnTo>
                <a:cubicBezTo>
                  <a:pt x="-465572" y="5012461"/>
                  <a:pt x="-470919" y="1650181"/>
                  <a:pt x="1576245" y="110340"/>
                </a:cubicBezTo>
                <a:lnTo>
                  <a:pt x="1736616"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28" name="任意多边形: 形状 27" descr="11资源 3"/>
          <p:cNvSpPr/>
          <p:nvPr userDrawn="true">
            <p:custDataLst>
              <p:tags r:id="rId16"/>
            </p:custDataLst>
          </p:nvPr>
        </p:nvSpPr>
        <p:spPr>
          <a:xfrm flipV="true">
            <a:off x="6990790" y="0"/>
            <a:ext cx="4765958" cy="6858000"/>
          </a:xfrm>
          <a:custGeom>
            <a:avLst/>
            <a:gdLst>
              <a:gd name="connsiteX0" fmla="*/ 0 w 5186010"/>
              <a:gd name="connsiteY0" fmla="*/ 6858000 h 6858000"/>
              <a:gd name="connsiteX1" fmla="*/ 5186010 w 5186010"/>
              <a:gd name="connsiteY1" fmla="*/ 6858000 h 6858000"/>
              <a:gd name="connsiteX2" fmla="*/ 5186010 w 5186010"/>
              <a:gd name="connsiteY2" fmla="*/ 0 h 6858000"/>
              <a:gd name="connsiteX3" fmla="*/ 2394663 w 5186010"/>
              <a:gd name="connsiteY3" fmla="*/ 0 h 6858000"/>
              <a:gd name="connsiteX4" fmla="*/ 2486130 w 5186010"/>
              <a:gd name="connsiteY4" fmla="*/ 52119 h 6858000"/>
              <a:gd name="connsiteX5" fmla="*/ 3668534 w 5186010"/>
              <a:gd name="connsiteY5" fmla="*/ 958194 h 6858000"/>
              <a:gd name="connsiteX6" fmla="*/ 4134167 w 5186010"/>
              <a:gd name="connsiteY6" fmla="*/ 5039578 h 6858000"/>
              <a:gd name="connsiteX7" fmla="*/ 2601383 w 5186010"/>
              <a:gd name="connsiteY7" fmla="*/ 5597008 h 6858000"/>
              <a:gd name="connsiteX8" fmla="*/ 36477 w 5186010"/>
              <a:gd name="connsiteY8" fmla="*/ 6826013 h 6858000"/>
              <a:gd name="connsiteX9" fmla="*/ 0 w 5186010"/>
              <a:gd name="connsiteY9" fmla="*/ 6858000 h 6858000"/>
              <a:gd name="connsiteX0-1" fmla="*/ 5186010 w 5277450"/>
              <a:gd name="connsiteY0-2" fmla="*/ 6858000 h 6949440"/>
              <a:gd name="connsiteX1-3" fmla="*/ 5186010 w 5277450"/>
              <a:gd name="connsiteY1-4" fmla="*/ 0 h 6949440"/>
              <a:gd name="connsiteX2-5" fmla="*/ 2394663 w 5277450"/>
              <a:gd name="connsiteY2-6" fmla="*/ 0 h 6949440"/>
              <a:gd name="connsiteX3-7" fmla="*/ 2486130 w 5277450"/>
              <a:gd name="connsiteY3-8" fmla="*/ 52119 h 6949440"/>
              <a:gd name="connsiteX4-9" fmla="*/ 3668534 w 5277450"/>
              <a:gd name="connsiteY4-10" fmla="*/ 958194 h 6949440"/>
              <a:gd name="connsiteX5-11" fmla="*/ 4134167 w 5277450"/>
              <a:gd name="connsiteY5-12" fmla="*/ 5039578 h 6949440"/>
              <a:gd name="connsiteX6-13" fmla="*/ 2601383 w 5277450"/>
              <a:gd name="connsiteY6-14" fmla="*/ 5597008 h 6949440"/>
              <a:gd name="connsiteX7-15" fmla="*/ 36477 w 5277450"/>
              <a:gd name="connsiteY7-16" fmla="*/ 6826013 h 6949440"/>
              <a:gd name="connsiteX8-17" fmla="*/ 0 w 5277450"/>
              <a:gd name="connsiteY8-18" fmla="*/ 6858000 h 6949440"/>
              <a:gd name="connsiteX9-19" fmla="*/ 5277450 w 5277450"/>
              <a:gd name="connsiteY9-20" fmla="*/ 6949440 h 6949440"/>
              <a:gd name="connsiteX0-21" fmla="*/ 5186010 w 5186010"/>
              <a:gd name="connsiteY0-22" fmla="*/ 6858000 h 6858000"/>
              <a:gd name="connsiteX1-23" fmla="*/ 5186010 w 5186010"/>
              <a:gd name="connsiteY1-24" fmla="*/ 0 h 6858000"/>
              <a:gd name="connsiteX2-25" fmla="*/ 2394663 w 5186010"/>
              <a:gd name="connsiteY2-26" fmla="*/ 0 h 6858000"/>
              <a:gd name="connsiteX3-27" fmla="*/ 2486130 w 5186010"/>
              <a:gd name="connsiteY3-28" fmla="*/ 52119 h 6858000"/>
              <a:gd name="connsiteX4-29" fmla="*/ 3668534 w 5186010"/>
              <a:gd name="connsiteY4-30" fmla="*/ 958194 h 6858000"/>
              <a:gd name="connsiteX5-31" fmla="*/ 4134167 w 5186010"/>
              <a:gd name="connsiteY5-32" fmla="*/ 5039578 h 6858000"/>
              <a:gd name="connsiteX6-33" fmla="*/ 2601383 w 5186010"/>
              <a:gd name="connsiteY6-34" fmla="*/ 5597008 h 6858000"/>
              <a:gd name="connsiteX7-35" fmla="*/ 36477 w 5186010"/>
              <a:gd name="connsiteY7-36" fmla="*/ 6826013 h 6858000"/>
              <a:gd name="connsiteX8-37" fmla="*/ 0 w 5186010"/>
              <a:gd name="connsiteY8-38" fmla="*/ 6858000 h 6858000"/>
              <a:gd name="connsiteX0-39" fmla="*/ 5186010 w 5186010"/>
              <a:gd name="connsiteY0-40" fmla="*/ 0 h 6858000"/>
              <a:gd name="connsiteX1-41" fmla="*/ 2394663 w 5186010"/>
              <a:gd name="connsiteY1-42" fmla="*/ 0 h 6858000"/>
              <a:gd name="connsiteX2-43" fmla="*/ 2486130 w 5186010"/>
              <a:gd name="connsiteY2-44" fmla="*/ 52119 h 6858000"/>
              <a:gd name="connsiteX3-45" fmla="*/ 3668534 w 5186010"/>
              <a:gd name="connsiteY3-46" fmla="*/ 958194 h 6858000"/>
              <a:gd name="connsiteX4-47" fmla="*/ 4134167 w 5186010"/>
              <a:gd name="connsiteY4-48" fmla="*/ 5039578 h 6858000"/>
              <a:gd name="connsiteX5-49" fmla="*/ 2601383 w 5186010"/>
              <a:gd name="connsiteY5-50" fmla="*/ 5597008 h 6858000"/>
              <a:gd name="connsiteX6-51" fmla="*/ 36477 w 5186010"/>
              <a:gd name="connsiteY6-52" fmla="*/ 6826013 h 6858000"/>
              <a:gd name="connsiteX7-53" fmla="*/ 0 w 5186010"/>
              <a:gd name="connsiteY7-54" fmla="*/ 6858000 h 6858000"/>
              <a:gd name="connsiteX0-55" fmla="*/ 2394663 w 4765958"/>
              <a:gd name="connsiteY0-56" fmla="*/ 0 h 6858000"/>
              <a:gd name="connsiteX1-57" fmla="*/ 2486130 w 4765958"/>
              <a:gd name="connsiteY1-58" fmla="*/ 52119 h 6858000"/>
              <a:gd name="connsiteX2-59" fmla="*/ 3668534 w 4765958"/>
              <a:gd name="connsiteY2-60" fmla="*/ 958194 h 6858000"/>
              <a:gd name="connsiteX3-61" fmla="*/ 4134167 w 4765958"/>
              <a:gd name="connsiteY3-62" fmla="*/ 5039578 h 6858000"/>
              <a:gd name="connsiteX4-63" fmla="*/ 2601383 w 4765958"/>
              <a:gd name="connsiteY4-64" fmla="*/ 5597008 h 6858000"/>
              <a:gd name="connsiteX5-65" fmla="*/ 36477 w 4765958"/>
              <a:gd name="connsiteY5-66" fmla="*/ 6826013 h 6858000"/>
              <a:gd name="connsiteX6-67" fmla="*/ 0 w 4765958"/>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765958" h="6858000">
                <a:moveTo>
                  <a:pt x="2394663" y="0"/>
                </a:moveTo>
                <a:lnTo>
                  <a:pt x="2486130" y="52119"/>
                </a:lnTo>
                <a:cubicBezTo>
                  <a:pt x="2887014" y="288898"/>
                  <a:pt x="3288452" y="585775"/>
                  <a:pt x="3668534" y="958194"/>
                </a:cubicBezTo>
                <a:cubicBezTo>
                  <a:pt x="4665025" y="1935359"/>
                  <a:pt x="5308818" y="3943438"/>
                  <a:pt x="4134167" y="5039578"/>
                </a:cubicBezTo>
                <a:cubicBezTo>
                  <a:pt x="3687256" y="5456292"/>
                  <a:pt x="3160626" y="5458708"/>
                  <a:pt x="2601383" y="5597008"/>
                </a:cubicBezTo>
                <a:cubicBezTo>
                  <a:pt x="1667702" y="5828315"/>
                  <a:pt x="748515" y="6158063"/>
                  <a:pt x="36477" y="6826013"/>
                </a:cubicBezTo>
                <a:lnTo>
                  <a:pt x="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29" name="任意多边形: 形状 28" descr="11资源 3"/>
          <p:cNvSpPr/>
          <p:nvPr userDrawn="true">
            <p:custDataLst>
              <p:tags r:id="rId17"/>
            </p:custDataLst>
          </p:nvPr>
        </p:nvSpPr>
        <p:spPr>
          <a:xfrm flipV="true">
            <a:off x="792240" y="0"/>
            <a:ext cx="2001984" cy="6858000"/>
          </a:xfrm>
          <a:custGeom>
            <a:avLst/>
            <a:gdLst>
              <a:gd name="connsiteX0" fmla="*/ 0 w 2794224"/>
              <a:gd name="connsiteY0" fmla="*/ 6858000 h 6858000"/>
              <a:gd name="connsiteX1" fmla="*/ 2286987 w 2794224"/>
              <a:gd name="connsiteY1" fmla="*/ 6858000 h 6858000"/>
              <a:gd name="connsiteX2" fmla="*/ 2166344 w 2794224"/>
              <a:gd name="connsiteY2" fmla="*/ 6760017 h 6858000"/>
              <a:gd name="connsiteX3" fmla="*/ 2506822 w 2794224"/>
              <a:gd name="connsiteY3" fmla="*/ 162209 h 6858000"/>
              <a:gd name="connsiteX4" fmla="*/ 2710190 w 2794224"/>
              <a:gd name="connsiteY4" fmla="*/ 42969 h 6858000"/>
              <a:gd name="connsiteX5" fmla="*/ 2794224 w 2794224"/>
              <a:gd name="connsiteY5" fmla="*/ 0 h 6858000"/>
              <a:gd name="connsiteX6" fmla="*/ 0 w 2794224"/>
              <a:gd name="connsiteY6" fmla="*/ 0 h 6858000"/>
              <a:gd name="connsiteX7" fmla="*/ 0 w 2794224"/>
              <a:gd name="connsiteY7" fmla="*/ 6858000 h 6858000"/>
              <a:gd name="connsiteX0-1" fmla="*/ 0 w 2794224"/>
              <a:gd name="connsiteY0-2" fmla="*/ 6858000 h 6949440"/>
              <a:gd name="connsiteX1-3" fmla="*/ 2286987 w 2794224"/>
              <a:gd name="connsiteY1-4" fmla="*/ 6858000 h 6949440"/>
              <a:gd name="connsiteX2-5" fmla="*/ 2166344 w 2794224"/>
              <a:gd name="connsiteY2-6" fmla="*/ 6760017 h 6949440"/>
              <a:gd name="connsiteX3-7" fmla="*/ 2506822 w 2794224"/>
              <a:gd name="connsiteY3-8" fmla="*/ 162209 h 6949440"/>
              <a:gd name="connsiteX4-9" fmla="*/ 2710190 w 2794224"/>
              <a:gd name="connsiteY4-10" fmla="*/ 42969 h 6949440"/>
              <a:gd name="connsiteX5-11" fmla="*/ 2794224 w 2794224"/>
              <a:gd name="connsiteY5-12" fmla="*/ 0 h 6949440"/>
              <a:gd name="connsiteX6-13" fmla="*/ 0 w 2794224"/>
              <a:gd name="connsiteY6-14" fmla="*/ 0 h 6949440"/>
              <a:gd name="connsiteX7-15" fmla="*/ 91440 w 2794224"/>
              <a:gd name="connsiteY7-16" fmla="*/ 6949440 h 6949440"/>
              <a:gd name="connsiteX0-17" fmla="*/ 0 w 2794224"/>
              <a:gd name="connsiteY0-18" fmla="*/ 6858000 h 6858000"/>
              <a:gd name="connsiteX1-19" fmla="*/ 2286987 w 2794224"/>
              <a:gd name="connsiteY1-20" fmla="*/ 6858000 h 6858000"/>
              <a:gd name="connsiteX2-21" fmla="*/ 2166344 w 2794224"/>
              <a:gd name="connsiteY2-22" fmla="*/ 6760017 h 6858000"/>
              <a:gd name="connsiteX3-23" fmla="*/ 2506822 w 2794224"/>
              <a:gd name="connsiteY3-24" fmla="*/ 162209 h 6858000"/>
              <a:gd name="connsiteX4-25" fmla="*/ 2710190 w 2794224"/>
              <a:gd name="connsiteY4-26" fmla="*/ 42969 h 6858000"/>
              <a:gd name="connsiteX5-27" fmla="*/ 2794224 w 2794224"/>
              <a:gd name="connsiteY5-28" fmla="*/ 0 h 6858000"/>
              <a:gd name="connsiteX6-29" fmla="*/ 0 w 2794224"/>
              <a:gd name="connsiteY6-30" fmla="*/ 0 h 6858000"/>
              <a:gd name="connsiteX0-31" fmla="*/ 2286987 w 2794224"/>
              <a:gd name="connsiteY0-32" fmla="*/ 6858000 h 6858000"/>
              <a:gd name="connsiteX1-33" fmla="*/ 2166344 w 2794224"/>
              <a:gd name="connsiteY1-34" fmla="*/ 6760017 h 6858000"/>
              <a:gd name="connsiteX2-35" fmla="*/ 2506822 w 2794224"/>
              <a:gd name="connsiteY2-36" fmla="*/ 162209 h 6858000"/>
              <a:gd name="connsiteX3-37" fmla="*/ 2710190 w 2794224"/>
              <a:gd name="connsiteY3-38" fmla="*/ 42969 h 6858000"/>
              <a:gd name="connsiteX4-39" fmla="*/ 2794224 w 2794224"/>
              <a:gd name="connsiteY4-40" fmla="*/ 0 h 6858000"/>
              <a:gd name="connsiteX5-41" fmla="*/ 0 w 2794224"/>
              <a:gd name="connsiteY5-42" fmla="*/ 0 h 6858000"/>
              <a:gd name="connsiteX0-43" fmla="*/ 1494747 w 2001984"/>
              <a:gd name="connsiteY0-44" fmla="*/ 6858000 h 6858000"/>
              <a:gd name="connsiteX1-45" fmla="*/ 1374104 w 2001984"/>
              <a:gd name="connsiteY1-46" fmla="*/ 6760017 h 6858000"/>
              <a:gd name="connsiteX2-47" fmla="*/ 1714582 w 2001984"/>
              <a:gd name="connsiteY2-48" fmla="*/ 162209 h 6858000"/>
              <a:gd name="connsiteX3-49" fmla="*/ 1917950 w 2001984"/>
              <a:gd name="connsiteY3-50" fmla="*/ 42969 h 6858000"/>
              <a:gd name="connsiteX4-51" fmla="*/ 2001984 w 2001984"/>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01984" h="6858000">
                <a:moveTo>
                  <a:pt x="1494747" y="6858000"/>
                </a:moveTo>
                <a:lnTo>
                  <a:pt x="1374104" y="6760017"/>
                </a:lnTo>
                <a:cubicBezTo>
                  <a:pt x="-501884" y="5108771"/>
                  <a:pt x="-521407" y="1565563"/>
                  <a:pt x="1714582" y="162209"/>
                </a:cubicBezTo>
                <a:cubicBezTo>
                  <a:pt x="1781128" y="120462"/>
                  <a:pt x="1848957" y="80742"/>
                  <a:pt x="1917950" y="42969"/>
                </a:cubicBezTo>
                <a:lnTo>
                  <a:pt x="2001984"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0" name="任意多边形: 形状 29" descr="11资源 3"/>
          <p:cNvSpPr/>
          <p:nvPr userDrawn="true">
            <p:custDataLst>
              <p:tags r:id="rId18"/>
            </p:custDataLst>
          </p:nvPr>
        </p:nvSpPr>
        <p:spPr>
          <a:xfrm flipV="true">
            <a:off x="6673367" y="0"/>
            <a:ext cx="4720635" cy="6858000"/>
          </a:xfrm>
          <a:custGeom>
            <a:avLst/>
            <a:gdLst>
              <a:gd name="connsiteX0" fmla="*/ 0 w 5503432"/>
              <a:gd name="connsiteY0" fmla="*/ 6858000 h 6858000"/>
              <a:gd name="connsiteX1" fmla="*/ 5503432 w 5503432"/>
              <a:gd name="connsiteY1" fmla="*/ 6858000 h 6858000"/>
              <a:gd name="connsiteX2" fmla="*/ 5503432 w 5503432"/>
              <a:gd name="connsiteY2" fmla="*/ 0 h 6858000"/>
              <a:gd name="connsiteX3" fmla="*/ 2067069 w 5503432"/>
              <a:gd name="connsiteY3" fmla="*/ 0 h 6858000"/>
              <a:gd name="connsiteX4" fmla="*/ 2106277 w 5503432"/>
              <a:gd name="connsiteY4" fmla="*/ 17288 h 6858000"/>
              <a:gd name="connsiteX5" fmla="*/ 3693652 w 5503432"/>
              <a:gd name="connsiteY5" fmla="*/ 1120652 h 6858000"/>
              <a:gd name="connsiteX6" fmla="*/ 4129088 w 5503432"/>
              <a:gd name="connsiteY6" fmla="*/ 4941136 h 6858000"/>
              <a:gd name="connsiteX7" fmla="*/ 2694745 w 5503432"/>
              <a:gd name="connsiteY7" fmla="*/ 5462935 h 6858000"/>
              <a:gd name="connsiteX8" fmla="*/ 294109 w 5503432"/>
              <a:gd name="connsiteY8" fmla="*/ 6612825 h 6858000"/>
              <a:gd name="connsiteX9" fmla="*/ 113946 w 5503432"/>
              <a:gd name="connsiteY9" fmla="*/ 6770759 h 6858000"/>
              <a:gd name="connsiteX10" fmla="*/ 0 w 5503432"/>
              <a:gd name="connsiteY10" fmla="*/ 6858000 h 6858000"/>
              <a:gd name="connsiteX0-1" fmla="*/ 5503432 w 5594872"/>
              <a:gd name="connsiteY0-2" fmla="*/ 6858000 h 6949440"/>
              <a:gd name="connsiteX1-3" fmla="*/ 5503432 w 5594872"/>
              <a:gd name="connsiteY1-4" fmla="*/ 0 h 6949440"/>
              <a:gd name="connsiteX2-5" fmla="*/ 2067069 w 5594872"/>
              <a:gd name="connsiteY2-6" fmla="*/ 0 h 6949440"/>
              <a:gd name="connsiteX3-7" fmla="*/ 2106277 w 5594872"/>
              <a:gd name="connsiteY3-8" fmla="*/ 17288 h 6949440"/>
              <a:gd name="connsiteX4-9" fmla="*/ 3693652 w 5594872"/>
              <a:gd name="connsiteY4-10" fmla="*/ 1120652 h 6949440"/>
              <a:gd name="connsiteX5-11" fmla="*/ 4129088 w 5594872"/>
              <a:gd name="connsiteY5-12" fmla="*/ 4941136 h 6949440"/>
              <a:gd name="connsiteX6-13" fmla="*/ 2694745 w 5594872"/>
              <a:gd name="connsiteY6-14" fmla="*/ 5462935 h 6949440"/>
              <a:gd name="connsiteX7-15" fmla="*/ 294109 w 5594872"/>
              <a:gd name="connsiteY7-16" fmla="*/ 6612825 h 6949440"/>
              <a:gd name="connsiteX8-17" fmla="*/ 113946 w 5594872"/>
              <a:gd name="connsiteY8-18" fmla="*/ 6770759 h 6949440"/>
              <a:gd name="connsiteX9-19" fmla="*/ 0 w 5594872"/>
              <a:gd name="connsiteY9-20" fmla="*/ 6858000 h 6949440"/>
              <a:gd name="connsiteX10-21" fmla="*/ 5594872 w 5594872"/>
              <a:gd name="connsiteY10-22" fmla="*/ 6949440 h 6949440"/>
              <a:gd name="connsiteX0-23" fmla="*/ 5503432 w 5503432"/>
              <a:gd name="connsiteY0-24" fmla="*/ 6858000 h 6858000"/>
              <a:gd name="connsiteX1-25" fmla="*/ 5503432 w 5503432"/>
              <a:gd name="connsiteY1-26" fmla="*/ 0 h 6858000"/>
              <a:gd name="connsiteX2-27" fmla="*/ 2067069 w 5503432"/>
              <a:gd name="connsiteY2-28" fmla="*/ 0 h 6858000"/>
              <a:gd name="connsiteX3-29" fmla="*/ 2106277 w 5503432"/>
              <a:gd name="connsiteY3-30" fmla="*/ 17288 h 6858000"/>
              <a:gd name="connsiteX4-31" fmla="*/ 3693652 w 5503432"/>
              <a:gd name="connsiteY4-32" fmla="*/ 1120652 h 6858000"/>
              <a:gd name="connsiteX5-33" fmla="*/ 4129088 w 5503432"/>
              <a:gd name="connsiteY5-34" fmla="*/ 4941136 h 6858000"/>
              <a:gd name="connsiteX6-35" fmla="*/ 2694745 w 5503432"/>
              <a:gd name="connsiteY6-36" fmla="*/ 5462935 h 6858000"/>
              <a:gd name="connsiteX7-37" fmla="*/ 294109 w 5503432"/>
              <a:gd name="connsiteY7-38" fmla="*/ 6612825 h 6858000"/>
              <a:gd name="connsiteX8-39" fmla="*/ 113946 w 5503432"/>
              <a:gd name="connsiteY8-40" fmla="*/ 6770759 h 6858000"/>
              <a:gd name="connsiteX9-41" fmla="*/ 0 w 5503432"/>
              <a:gd name="connsiteY9-42" fmla="*/ 6858000 h 6858000"/>
              <a:gd name="connsiteX0-43" fmla="*/ 5503432 w 5503432"/>
              <a:gd name="connsiteY0-44" fmla="*/ 0 h 6858000"/>
              <a:gd name="connsiteX1-45" fmla="*/ 2067069 w 5503432"/>
              <a:gd name="connsiteY1-46" fmla="*/ 0 h 6858000"/>
              <a:gd name="connsiteX2-47" fmla="*/ 2106277 w 5503432"/>
              <a:gd name="connsiteY2-48" fmla="*/ 17288 h 6858000"/>
              <a:gd name="connsiteX3-49" fmla="*/ 3693652 w 5503432"/>
              <a:gd name="connsiteY3-50" fmla="*/ 1120652 h 6858000"/>
              <a:gd name="connsiteX4-51" fmla="*/ 4129088 w 5503432"/>
              <a:gd name="connsiteY4-52" fmla="*/ 4941136 h 6858000"/>
              <a:gd name="connsiteX5-53" fmla="*/ 2694745 w 5503432"/>
              <a:gd name="connsiteY5-54" fmla="*/ 5462935 h 6858000"/>
              <a:gd name="connsiteX6-55" fmla="*/ 294109 w 5503432"/>
              <a:gd name="connsiteY6-56" fmla="*/ 6612825 h 6858000"/>
              <a:gd name="connsiteX7-57" fmla="*/ 113946 w 5503432"/>
              <a:gd name="connsiteY7-58" fmla="*/ 6770759 h 6858000"/>
              <a:gd name="connsiteX8-59" fmla="*/ 0 w 5503432"/>
              <a:gd name="connsiteY8-60" fmla="*/ 6858000 h 6858000"/>
              <a:gd name="connsiteX0-61" fmla="*/ 2067069 w 4720635"/>
              <a:gd name="connsiteY0-62" fmla="*/ 0 h 6858000"/>
              <a:gd name="connsiteX1-63" fmla="*/ 2106277 w 4720635"/>
              <a:gd name="connsiteY1-64" fmla="*/ 17288 h 6858000"/>
              <a:gd name="connsiteX2-65" fmla="*/ 3693652 w 4720635"/>
              <a:gd name="connsiteY2-66" fmla="*/ 1120652 h 6858000"/>
              <a:gd name="connsiteX3-67" fmla="*/ 4129088 w 4720635"/>
              <a:gd name="connsiteY3-68" fmla="*/ 4941136 h 6858000"/>
              <a:gd name="connsiteX4-69" fmla="*/ 2694745 w 4720635"/>
              <a:gd name="connsiteY4-70" fmla="*/ 5462935 h 6858000"/>
              <a:gd name="connsiteX5-71" fmla="*/ 294109 w 4720635"/>
              <a:gd name="connsiteY5-72" fmla="*/ 6612825 h 6858000"/>
              <a:gd name="connsiteX6-73" fmla="*/ 113946 w 4720635"/>
              <a:gd name="connsiteY6-74" fmla="*/ 6770759 h 6858000"/>
              <a:gd name="connsiteX7-75" fmla="*/ 0 w 4720635"/>
              <a:gd name="connsiteY7-76"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4720635" h="6858000">
                <a:moveTo>
                  <a:pt x="2067069" y="0"/>
                </a:moveTo>
                <a:lnTo>
                  <a:pt x="2106277" y="17288"/>
                </a:lnTo>
                <a:cubicBezTo>
                  <a:pt x="2636343" y="268858"/>
                  <a:pt x="3185404" y="622596"/>
                  <a:pt x="3693652" y="1120652"/>
                </a:cubicBezTo>
                <a:cubicBezTo>
                  <a:pt x="4626125" y="2035008"/>
                  <a:pt x="5228851" y="3915053"/>
                  <a:pt x="4129088" y="4941136"/>
                </a:cubicBezTo>
                <a:cubicBezTo>
                  <a:pt x="3710562" y="5331278"/>
                  <a:pt x="3217752" y="5333089"/>
                  <a:pt x="2694745" y="5462935"/>
                </a:cubicBezTo>
                <a:cubicBezTo>
                  <a:pt x="1820249" y="5679143"/>
                  <a:pt x="960248" y="5987753"/>
                  <a:pt x="294109" y="6612825"/>
                </a:cubicBezTo>
                <a:cubicBezTo>
                  <a:pt x="235830" y="6667481"/>
                  <a:pt x="175724" y="6720146"/>
                  <a:pt x="113946" y="6770759"/>
                </a:cubicBezTo>
                <a:lnTo>
                  <a:pt x="0"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1" name="任意多边形: 形状 30" descr="11资源 3"/>
          <p:cNvSpPr/>
          <p:nvPr userDrawn="true">
            <p:custDataLst>
              <p:tags r:id="rId19"/>
            </p:custDataLst>
          </p:nvPr>
        </p:nvSpPr>
        <p:spPr>
          <a:xfrm flipV="true">
            <a:off x="1137007" y="0"/>
            <a:ext cx="2391695" cy="6858000"/>
          </a:xfrm>
          <a:custGeom>
            <a:avLst/>
            <a:gdLst>
              <a:gd name="connsiteX0" fmla="*/ 0 w 3528702"/>
              <a:gd name="connsiteY0" fmla="*/ 6858000 h 6858000"/>
              <a:gd name="connsiteX1" fmla="*/ 2836736 w 3528702"/>
              <a:gd name="connsiteY1" fmla="*/ 6858000 h 6858000"/>
              <a:gd name="connsiteX2" fmla="*/ 2624032 w 3528702"/>
              <a:gd name="connsiteY2" fmla="*/ 6712018 h 6858000"/>
              <a:gd name="connsiteX3" fmla="*/ 2740545 w 3528702"/>
              <a:gd name="connsiteY3" fmla="*/ 378418 h 6858000"/>
              <a:gd name="connsiteX4" fmla="*/ 3330000 w 3528702"/>
              <a:gd name="connsiteY4" fmla="*/ 76537 h 6858000"/>
              <a:gd name="connsiteX5" fmla="*/ 3528702 w 3528702"/>
              <a:gd name="connsiteY5" fmla="*/ 0 h 6858000"/>
              <a:gd name="connsiteX6" fmla="*/ 0 w 3528702"/>
              <a:gd name="connsiteY6" fmla="*/ 0 h 6858000"/>
              <a:gd name="connsiteX7" fmla="*/ 0 w 3528702"/>
              <a:gd name="connsiteY7" fmla="*/ 6858000 h 6858000"/>
              <a:gd name="connsiteX0-1" fmla="*/ 0 w 3528702"/>
              <a:gd name="connsiteY0-2" fmla="*/ 6858000 h 6949440"/>
              <a:gd name="connsiteX1-3" fmla="*/ 2836736 w 3528702"/>
              <a:gd name="connsiteY1-4" fmla="*/ 6858000 h 6949440"/>
              <a:gd name="connsiteX2-5" fmla="*/ 2624032 w 3528702"/>
              <a:gd name="connsiteY2-6" fmla="*/ 6712018 h 6949440"/>
              <a:gd name="connsiteX3-7" fmla="*/ 2740545 w 3528702"/>
              <a:gd name="connsiteY3-8" fmla="*/ 378418 h 6949440"/>
              <a:gd name="connsiteX4-9" fmla="*/ 3330000 w 3528702"/>
              <a:gd name="connsiteY4-10" fmla="*/ 76537 h 6949440"/>
              <a:gd name="connsiteX5-11" fmla="*/ 3528702 w 3528702"/>
              <a:gd name="connsiteY5-12" fmla="*/ 0 h 6949440"/>
              <a:gd name="connsiteX6-13" fmla="*/ 0 w 3528702"/>
              <a:gd name="connsiteY6-14" fmla="*/ 0 h 6949440"/>
              <a:gd name="connsiteX7-15" fmla="*/ 91440 w 3528702"/>
              <a:gd name="connsiteY7-16" fmla="*/ 6949440 h 6949440"/>
              <a:gd name="connsiteX0-17" fmla="*/ 0 w 3528702"/>
              <a:gd name="connsiteY0-18" fmla="*/ 6858000 h 6858000"/>
              <a:gd name="connsiteX1-19" fmla="*/ 2836736 w 3528702"/>
              <a:gd name="connsiteY1-20" fmla="*/ 6858000 h 6858000"/>
              <a:gd name="connsiteX2-21" fmla="*/ 2624032 w 3528702"/>
              <a:gd name="connsiteY2-22" fmla="*/ 6712018 h 6858000"/>
              <a:gd name="connsiteX3-23" fmla="*/ 2740545 w 3528702"/>
              <a:gd name="connsiteY3-24" fmla="*/ 378418 h 6858000"/>
              <a:gd name="connsiteX4-25" fmla="*/ 3330000 w 3528702"/>
              <a:gd name="connsiteY4-26" fmla="*/ 76537 h 6858000"/>
              <a:gd name="connsiteX5-27" fmla="*/ 3528702 w 3528702"/>
              <a:gd name="connsiteY5-28" fmla="*/ 0 h 6858000"/>
              <a:gd name="connsiteX6-29" fmla="*/ 0 w 3528702"/>
              <a:gd name="connsiteY6-30" fmla="*/ 0 h 6858000"/>
              <a:gd name="connsiteX0-31" fmla="*/ 2836736 w 3528702"/>
              <a:gd name="connsiteY0-32" fmla="*/ 6858000 h 6858000"/>
              <a:gd name="connsiteX1-33" fmla="*/ 2624032 w 3528702"/>
              <a:gd name="connsiteY1-34" fmla="*/ 6712018 h 6858000"/>
              <a:gd name="connsiteX2-35" fmla="*/ 2740545 w 3528702"/>
              <a:gd name="connsiteY2-36" fmla="*/ 378418 h 6858000"/>
              <a:gd name="connsiteX3-37" fmla="*/ 3330000 w 3528702"/>
              <a:gd name="connsiteY3-38" fmla="*/ 76537 h 6858000"/>
              <a:gd name="connsiteX4-39" fmla="*/ 3528702 w 3528702"/>
              <a:gd name="connsiteY4-40" fmla="*/ 0 h 6858000"/>
              <a:gd name="connsiteX5-41" fmla="*/ 0 w 3528702"/>
              <a:gd name="connsiteY5-42" fmla="*/ 0 h 6858000"/>
              <a:gd name="connsiteX0-43" fmla="*/ 1699729 w 2391695"/>
              <a:gd name="connsiteY0-44" fmla="*/ 6858000 h 6858000"/>
              <a:gd name="connsiteX1-45" fmla="*/ 1487025 w 2391695"/>
              <a:gd name="connsiteY1-46" fmla="*/ 6712018 h 6858000"/>
              <a:gd name="connsiteX2-47" fmla="*/ 1603538 w 2391695"/>
              <a:gd name="connsiteY2-48" fmla="*/ 378418 h 6858000"/>
              <a:gd name="connsiteX3-49" fmla="*/ 2192993 w 2391695"/>
              <a:gd name="connsiteY3-50" fmla="*/ 76537 h 6858000"/>
              <a:gd name="connsiteX4-51" fmla="*/ 2391695 w 2391695"/>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91695" h="6858000">
                <a:moveTo>
                  <a:pt x="1699729" y="6858000"/>
                </a:moveTo>
                <a:lnTo>
                  <a:pt x="1487025" y="6712018"/>
                </a:lnTo>
                <a:cubicBezTo>
                  <a:pt x="-464982" y="5251974"/>
                  <a:pt x="-565188" y="1739685"/>
                  <a:pt x="1603538" y="378418"/>
                </a:cubicBezTo>
                <a:cubicBezTo>
                  <a:pt x="1790267" y="261444"/>
                  <a:pt x="1987760" y="161476"/>
                  <a:pt x="2192993" y="76537"/>
                </a:cubicBezTo>
                <a:lnTo>
                  <a:pt x="2391695" y="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2" name="任意多边形: 形状 31" descr="11资源 3"/>
          <p:cNvSpPr/>
          <p:nvPr userDrawn="true">
            <p:custDataLst>
              <p:tags r:id="rId20"/>
            </p:custDataLst>
          </p:nvPr>
        </p:nvSpPr>
        <p:spPr>
          <a:xfrm flipV="true">
            <a:off x="6310430" y="0"/>
            <a:ext cx="4740286" cy="6858000"/>
          </a:xfrm>
          <a:custGeom>
            <a:avLst/>
            <a:gdLst>
              <a:gd name="connsiteX0" fmla="*/ 0 w 5866370"/>
              <a:gd name="connsiteY0" fmla="*/ 6858000 h 6858000"/>
              <a:gd name="connsiteX1" fmla="*/ 1594 w 5866370"/>
              <a:gd name="connsiteY1" fmla="*/ 6858000 h 6858000"/>
              <a:gd name="connsiteX2" fmla="*/ 5866370 w 5866370"/>
              <a:gd name="connsiteY2" fmla="*/ 6858000 h 6858000"/>
              <a:gd name="connsiteX3" fmla="*/ 5866370 w 5866370"/>
              <a:gd name="connsiteY3" fmla="*/ 0 h 6858000"/>
              <a:gd name="connsiteX4" fmla="*/ 1700575 w 5866370"/>
              <a:gd name="connsiteY4" fmla="*/ 0 h 6858000"/>
              <a:gd name="connsiteX5" fmla="*/ 1712777 w 5866370"/>
              <a:gd name="connsiteY5" fmla="*/ 3938 h 6858000"/>
              <a:gd name="connsiteX6" fmla="*/ 3779385 w 5866370"/>
              <a:gd name="connsiteY6" fmla="*/ 1274656 h 6858000"/>
              <a:gd name="connsiteX7" fmla="*/ 4187041 w 5866370"/>
              <a:gd name="connsiteY7" fmla="*/ 4846923 h 6858000"/>
              <a:gd name="connsiteX8" fmla="*/ 2845704 w 5866370"/>
              <a:gd name="connsiteY8" fmla="*/ 5334902 h 6858000"/>
              <a:gd name="connsiteX9" fmla="*/ 600882 w 5866370"/>
              <a:gd name="connsiteY9" fmla="*/ 6410508 h 6858000"/>
              <a:gd name="connsiteX10" fmla="*/ 68158 w 5866370"/>
              <a:gd name="connsiteY10" fmla="*/ 6818626 h 6858000"/>
              <a:gd name="connsiteX11" fmla="*/ 1594 w 5866370"/>
              <a:gd name="connsiteY11" fmla="*/ 6857079 h 6858000"/>
              <a:gd name="connsiteX12" fmla="*/ 0 w 5866370"/>
              <a:gd name="connsiteY12" fmla="*/ 6858000 h 6858000"/>
              <a:gd name="connsiteX0-1" fmla="*/ 5866370 w 5957810"/>
              <a:gd name="connsiteY0-2" fmla="*/ 6858000 h 6949440"/>
              <a:gd name="connsiteX1-3" fmla="*/ 5866370 w 5957810"/>
              <a:gd name="connsiteY1-4" fmla="*/ 0 h 6949440"/>
              <a:gd name="connsiteX2-5" fmla="*/ 1700575 w 5957810"/>
              <a:gd name="connsiteY2-6" fmla="*/ 0 h 6949440"/>
              <a:gd name="connsiteX3-7" fmla="*/ 1712777 w 5957810"/>
              <a:gd name="connsiteY3-8" fmla="*/ 3938 h 6949440"/>
              <a:gd name="connsiteX4-9" fmla="*/ 3779385 w 5957810"/>
              <a:gd name="connsiteY4-10" fmla="*/ 1274656 h 6949440"/>
              <a:gd name="connsiteX5-11" fmla="*/ 4187041 w 5957810"/>
              <a:gd name="connsiteY5-12" fmla="*/ 4846923 h 6949440"/>
              <a:gd name="connsiteX6-13" fmla="*/ 2845704 w 5957810"/>
              <a:gd name="connsiteY6-14" fmla="*/ 5334902 h 6949440"/>
              <a:gd name="connsiteX7-15" fmla="*/ 600882 w 5957810"/>
              <a:gd name="connsiteY7-16" fmla="*/ 6410508 h 6949440"/>
              <a:gd name="connsiteX8-17" fmla="*/ 68158 w 5957810"/>
              <a:gd name="connsiteY8-18" fmla="*/ 6818626 h 6949440"/>
              <a:gd name="connsiteX9-19" fmla="*/ 1594 w 5957810"/>
              <a:gd name="connsiteY9-20" fmla="*/ 6857079 h 6949440"/>
              <a:gd name="connsiteX10-21" fmla="*/ 0 w 5957810"/>
              <a:gd name="connsiteY10-22" fmla="*/ 6858000 h 6949440"/>
              <a:gd name="connsiteX11-23" fmla="*/ 1594 w 5957810"/>
              <a:gd name="connsiteY11-24" fmla="*/ 6858000 h 6949440"/>
              <a:gd name="connsiteX12-25" fmla="*/ 5957810 w 5957810"/>
              <a:gd name="connsiteY12-26" fmla="*/ 6949440 h 6949440"/>
              <a:gd name="connsiteX0-27" fmla="*/ 5866370 w 5866370"/>
              <a:gd name="connsiteY0-28" fmla="*/ 6858000 h 6858000"/>
              <a:gd name="connsiteX1-29" fmla="*/ 5866370 w 5866370"/>
              <a:gd name="connsiteY1-30" fmla="*/ 0 h 6858000"/>
              <a:gd name="connsiteX2-31" fmla="*/ 1700575 w 5866370"/>
              <a:gd name="connsiteY2-32" fmla="*/ 0 h 6858000"/>
              <a:gd name="connsiteX3-33" fmla="*/ 1712777 w 5866370"/>
              <a:gd name="connsiteY3-34" fmla="*/ 3938 h 6858000"/>
              <a:gd name="connsiteX4-35" fmla="*/ 3779385 w 5866370"/>
              <a:gd name="connsiteY4-36" fmla="*/ 1274656 h 6858000"/>
              <a:gd name="connsiteX5-37" fmla="*/ 4187041 w 5866370"/>
              <a:gd name="connsiteY5-38" fmla="*/ 4846923 h 6858000"/>
              <a:gd name="connsiteX6-39" fmla="*/ 2845704 w 5866370"/>
              <a:gd name="connsiteY6-40" fmla="*/ 5334902 h 6858000"/>
              <a:gd name="connsiteX7-41" fmla="*/ 600882 w 5866370"/>
              <a:gd name="connsiteY7-42" fmla="*/ 6410508 h 6858000"/>
              <a:gd name="connsiteX8-43" fmla="*/ 68158 w 5866370"/>
              <a:gd name="connsiteY8-44" fmla="*/ 6818626 h 6858000"/>
              <a:gd name="connsiteX9-45" fmla="*/ 1594 w 5866370"/>
              <a:gd name="connsiteY9-46" fmla="*/ 6857079 h 6858000"/>
              <a:gd name="connsiteX10-47" fmla="*/ 0 w 5866370"/>
              <a:gd name="connsiteY10-48" fmla="*/ 6858000 h 6858000"/>
              <a:gd name="connsiteX11-49" fmla="*/ 1594 w 5866370"/>
              <a:gd name="connsiteY11-50" fmla="*/ 6858000 h 6858000"/>
              <a:gd name="connsiteX0-51" fmla="*/ 5866370 w 5866370"/>
              <a:gd name="connsiteY0-52" fmla="*/ 0 h 6858000"/>
              <a:gd name="connsiteX1-53" fmla="*/ 1700575 w 5866370"/>
              <a:gd name="connsiteY1-54" fmla="*/ 0 h 6858000"/>
              <a:gd name="connsiteX2-55" fmla="*/ 1712777 w 5866370"/>
              <a:gd name="connsiteY2-56" fmla="*/ 3938 h 6858000"/>
              <a:gd name="connsiteX3-57" fmla="*/ 3779385 w 5866370"/>
              <a:gd name="connsiteY3-58" fmla="*/ 1274656 h 6858000"/>
              <a:gd name="connsiteX4-59" fmla="*/ 4187041 w 5866370"/>
              <a:gd name="connsiteY4-60" fmla="*/ 4846923 h 6858000"/>
              <a:gd name="connsiteX5-61" fmla="*/ 2845704 w 5866370"/>
              <a:gd name="connsiteY5-62" fmla="*/ 5334902 h 6858000"/>
              <a:gd name="connsiteX6-63" fmla="*/ 600882 w 5866370"/>
              <a:gd name="connsiteY6-64" fmla="*/ 6410508 h 6858000"/>
              <a:gd name="connsiteX7-65" fmla="*/ 68158 w 5866370"/>
              <a:gd name="connsiteY7-66" fmla="*/ 6818626 h 6858000"/>
              <a:gd name="connsiteX8-67" fmla="*/ 1594 w 5866370"/>
              <a:gd name="connsiteY8-68" fmla="*/ 6857079 h 6858000"/>
              <a:gd name="connsiteX9-69" fmla="*/ 0 w 5866370"/>
              <a:gd name="connsiteY9-70" fmla="*/ 6858000 h 6858000"/>
              <a:gd name="connsiteX10-71" fmla="*/ 1594 w 5866370"/>
              <a:gd name="connsiteY10-72" fmla="*/ 6858000 h 6858000"/>
              <a:gd name="connsiteX0-73" fmla="*/ 1700575 w 4740286"/>
              <a:gd name="connsiteY0-74" fmla="*/ 0 h 6858000"/>
              <a:gd name="connsiteX1-75" fmla="*/ 1712777 w 4740286"/>
              <a:gd name="connsiteY1-76" fmla="*/ 3938 h 6858000"/>
              <a:gd name="connsiteX2-77" fmla="*/ 3779385 w 4740286"/>
              <a:gd name="connsiteY2-78" fmla="*/ 1274656 h 6858000"/>
              <a:gd name="connsiteX3-79" fmla="*/ 4187041 w 4740286"/>
              <a:gd name="connsiteY3-80" fmla="*/ 4846923 h 6858000"/>
              <a:gd name="connsiteX4-81" fmla="*/ 2845704 w 4740286"/>
              <a:gd name="connsiteY4-82" fmla="*/ 5334902 h 6858000"/>
              <a:gd name="connsiteX5-83" fmla="*/ 600882 w 4740286"/>
              <a:gd name="connsiteY5-84" fmla="*/ 6410508 h 6858000"/>
              <a:gd name="connsiteX6-85" fmla="*/ 68158 w 4740286"/>
              <a:gd name="connsiteY6-86" fmla="*/ 6818626 h 6858000"/>
              <a:gd name="connsiteX7-87" fmla="*/ 1594 w 4740286"/>
              <a:gd name="connsiteY7-88" fmla="*/ 6857079 h 6858000"/>
              <a:gd name="connsiteX8-89" fmla="*/ 0 w 4740286"/>
              <a:gd name="connsiteY8-90" fmla="*/ 6858000 h 6858000"/>
              <a:gd name="connsiteX9-91" fmla="*/ 1594 w 4740286"/>
              <a:gd name="connsiteY9-92"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4740286" h="6858000">
                <a:moveTo>
                  <a:pt x="1700575" y="0"/>
                </a:moveTo>
                <a:lnTo>
                  <a:pt x="1712777" y="3938"/>
                </a:lnTo>
                <a:cubicBezTo>
                  <a:pt x="2374274" y="235062"/>
                  <a:pt x="3114341" y="622559"/>
                  <a:pt x="3779385" y="1274656"/>
                </a:cubicBezTo>
                <a:cubicBezTo>
                  <a:pt x="4652070" y="2129826"/>
                  <a:pt x="5215540" y="3887877"/>
                  <a:pt x="4187041" y="4846923"/>
                </a:cubicBezTo>
                <a:cubicBezTo>
                  <a:pt x="3795692" y="5211699"/>
                  <a:pt x="3334890" y="5214115"/>
                  <a:pt x="2845704" y="5334902"/>
                </a:cubicBezTo>
                <a:cubicBezTo>
                  <a:pt x="2027978" y="5537220"/>
                  <a:pt x="1224142" y="5825900"/>
                  <a:pt x="600882" y="6410508"/>
                </a:cubicBezTo>
                <a:cubicBezTo>
                  <a:pt x="437367" y="6563832"/>
                  <a:pt x="258501" y="6700382"/>
                  <a:pt x="68158" y="6818626"/>
                </a:cubicBezTo>
                <a:lnTo>
                  <a:pt x="1594" y="6857079"/>
                </a:lnTo>
                <a:lnTo>
                  <a:pt x="0" y="6858000"/>
                </a:lnTo>
                <a:lnTo>
                  <a:pt x="1594" y="6858000"/>
                </a:lnTo>
              </a:path>
            </a:pathLst>
          </a:custGeom>
          <a:noFill/>
          <a:ln w="9525" cap="flat">
            <a:solidFill>
              <a:schemeClr val="accent1">
                <a:alpha val="15000"/>
              </a:schemeClr>
            </a:solidFill>
            <a:prstDash val="solid"/>
            <a:miter/>
          </a:ln>
        </p:spPr>
        <p:txBody>
          <a:bodyPr wrap="square" rtlCol="0" anchor="ctr">
            <a:noAutofit/>
          </a:bodyPr>
          <a:lstStyle/>
          <a:p>
            <a:endParaRPr lang="zh-CN" altLang="en-US"/>
          </a:p>
        </p:txBody>
      </p:sp>
      <p:sp>
        <p:nvSpPr>
          <p:cNvPr id="33" name="任意多边形: 形状 32" descr="11资源 3"/>
          <p:cNvSpPr/>
          <p:nvPr userDrawn="true">
            <p:custDataLst>
              <p:tags r:id="rId21"/>
            </p:custDataLst>
          </p:nvPr>
        </p:nvSpPr>
        <p:spPr>
          <a:xfrm flipV="true">
            <a:off x="1475956" y="0"/>
            <a:ext cx="3203672" cy="6858000"/>
          </a:xfrm>
          <a:custGeom>
            <a:avLst/>
            <a:gdLst>
              <a:gd name="connsiteX0" fmla="*/ 0 w 4679628"/>
              <a:gd name="connsiteY0" fmla="*/ 6858000 h 6858000"/>
              <a:gd name="connsiteX1" fmla="*/ 3501310 w 4679628"/>
              <a:gd name="connsiteY1" fmla="*/ 6858000 h 6858000"/>
              <a:gd name="connsiteX2" fmla="*/ 3276988 w 4679628"/>
              <a:gd name="connsiteY2" fmla="*/ 6753709 h 6858000"/>
              <a:gd name="connsiteX3" fmla="*/ 2969435 w 4679628"/>
              <a:gd name="connsiteY3" fmla="*/ 592210 h 6858000"/>
              <a:gd name="connsiteX4" fmla="*/ 4521621 w 4679628"/>
              <a:gd name="connsiteY4" fmla="*/ 23153 h 6858000"/>
              <a:gd name="connsiteX5" fmla="*/ 4679628 w 4679628"/>
              <a:gd name="connsiteY5" fmla="*/ 0 h 6858000"/>
              <a:gd name="connsiteX6" fmla="*/ 0 w 4679628"/>
              <a:gd name="connsiteY6" fmla="*/ 0 h 6858000"/>
              <a:gd name="connsiteX7" fmla="*/ 0 w 4679628"/>
              <a:gd name="connsiteY7" fmla="*/ 6858000 h 6858000"/>
              <a:gd name="connsiteX0-1" fmla="*/ 0 w 4679628"/>
              <a:gd name="connsiteY0-2" fmla="*/ 6858000 h 6949440"/>
              <a:gd name="connsiteX1-3" fmla="*/ 3501310 w 4679628"/>
              <a:gd name="connsiteY1-4" fmla="*/ 6858000 h 6949440"/>
              <a:gd name="connsiteX2-5" fmla="*/ 3276988 w 4679628"/>
              <a:gd name="connsiteY2-6" fmla="*/ 6753709 h 6949440"/>
              <a:gd name="connsiteX3-7" fmla="*/ 2969435 w 4679628"/>
              <a:gd name="connsiteY3-8" fmla="*/ 592210 h 6949440"/>
              <a:gd name="connsiteX4-9" fmla="*/ 4521621 w 4679628"/>
              <a:gd name="connsiteY4-10" fmla="*/ 23153 h 6949440"/>
              <a:gd name="connsiteX5-11" fmla="*/ 4679628 w 4679628"/>
              <a:gd name="connsiteY5-12" fmla="*/ 0 h 6949440"/>
              <a:gd name="connsiteX6-13" fmla="*/ 0 w 4679628"/>
              <a:gd name="connsiteY6-14" fmla="*/ 0 h 6949440"/>
              <a:gd name="connsiteX7-15" fmla="*/ 91440 w 4679628"/>
              <a:gd name="connsiteY7-16" fmla="*/ 6949440 h 6949440"/>
              <a:gd name="connsiteX0-17" fmla="*/ 0 w 4679628"/>
              <a:gd name="connsiteY0-18" fmla="*/ 6858000 h 6858000"/>
              <a:gd name="connsiteX1-19" fmla="*/ 3501310 w 4679628"/>
              <a:gd name="connsiteY1-20" fmla="*/ 6858000 h 6858000"/>
              <a:gd name="connsiteX2-21" fmla="*/ 3276988 w 4679628"/>
              <a:gd name="connsiteY2-22" fmla="*/ 6753709 h 6858000"/>
              <a:gd name="connsiteX3-23" fmla="*/ 2969435 w 4679628"/>
              <a:gd name="connsiteY3-24" fmla="*/ 592210 h 6858000"/>
              <a:gd name="connsiteX4-25" fmla="*/ 4521621 w 4679628"/>
              <a:gd name="connsiteY4-26" fmla="*/ 23153 h 6858000"/>
              <a:gd name="connsiteX5-27" fmla="*/ 4679628 w 4679628"/>
              <a:gd name="connsiteY5-28" fmla="*/ 0 h 6858000"/>
              <a:gd name="connsiteX6-29" fmla="*/ 0 w 4679628"/>
              <a:gd name="connsiteY6-30" fmla="*/ 0 h 6858000"/>
              <a:gd name="connsiteX0-31" fmla="*/ 3501310 w 4679628"/>
              <a:gd name="connsiteY0-32" fmla="*/ 6858000 h 6858000"/>
              <a:gd name="connsiteX1-33" fmla="*/ 3276988 w 4679628"/>
              <a:gd name="connsiteY1-34" fmla="*/ 6753709 h 6858000"/>
              <a:gd name="connsiteX2-35" fmla="*/ 2969435 w 4679628"/>
              <a:gd name="connsiteY2-36" fmla="*/ 592210 h 6858000"/>
              <a:gd name="connsiteX3-37" fmla="*/ 4521621 w 4679628"/>
              <a:gd name="connsiteY3-38" fmla="*/ 23153 h 6858000"/>
              <a:gd name="connsiteX4-39" fmla="*/ 4679628 w 4679628"/>
              <a:gd name="connsiteY4-40" fmla="*/ 0 h 6858000"/>
              <a:gd name="connsiteX5-41" fmla="*/ 0 w 4679628"/>
              <a:gd name="connsiteY5-42" fmla="*/ 0 h 6858000"/>
              <a:gd name="connsiteX0-43" fmla="*/ 2025354 w 3203672"/>
              <a:gd name="connsiteY0-44" fmla="*/ 6858000 h 6858000"/>
              <a:gd name="connsiteX1-45" fmla="*/ 1801032 w 3203672"/>
              <a:gd name="connsiteY1-46" fmla="*/ 6753709 h 6858000"/>
              <a:gd name="connsiteX2-47" fmla="*/ 1493479 w 3203672"/>
              <a:gd name="connsiteY2-48" fmla="*/ 592210 h 6858000"/>
              <a:gd name="connsiteX3-49" fmla="*/ 3045665 w 3203672"/>
              <a:gd name="connsiteY3-50" fmla="*/ 23153 h 6858000"/>
              <a:gd name="connsiteX4-51" fmla="*/ 3203672 w 3203672"/>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203672" h="6858000">
                <a:moveTo>
                  <a:pt x="2025354" y="6858000"/>
                </a:moveTo>
                <a:lnTo>
                  <a:pt x="1801032" y="6753709"/>
                </a:lnTo>
                <a:cubicBezTo>
                  <a:pt x="-409231" y="5610333"/>
                  <a:pt x="-670491" y="1950495"/>
                  <a:pt x="1493479" y="592210"/>
                </a:cubicBezTo>
                <a:cubicBezTo>
                  <a:pt x="1957301" y="301416"/>
                  <a:pt x="2492537" y="123407"/>
                  <a:pt x="3045665" y="23153"/>
                </a:cubicBezTo>
                <a:lnTo>
                  <a:pt x="3203672" y="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34" name="任意多边形: 形状 33" descr="11资源 3"/>
          <p:cNvSpPr/>
          <p:nvPr userDrawn="true">
            <p:custDataLst>
              <p:tags r:id="rId22"/>
            </p:custDataLst>
          </p:nvPr>
        </p:nvSpPr>
        <p:spPr>
          <a:xfrm flipV="true">
            <a:off x="5826561" y="0"/>
            <a:ext cx="4884181" cy="6858000"/>
          </a:xfrm>
          <a:custGeom>
            <a:avLst/>
            <a:gdLst>
              <a:gd name="connsiteX0" fmla="*/ 0 w 6350238"/>
              <a:gd name="connsiteY0" fmla="*/ 6858000 h 6858000"/>
              <a:gd name="connsiteX1" fmla="*/ 485462 w 6350238"/>
              <a:gd name="connsiteY1" fmla="*/ 6858000 h 6858000"/>
              <a:gd name="connsiteX2" fmla="*/ 6350238 w 6350238"/>
              <a:gd name="connsiteY2" fmla="*/ 6858000 h 6858000"/>
              <a:gd name="connsiteX3" fmla="*/ 6350238 w 6350238"/>
              <a:gd name="connsiteY3" fmla="*/ 0 h 6858000"/>
              <a:gd name="connsiteX4" fmla="*/ 1117723 w 6350238"/>
              <a:gd name="connsiteY4" fmla="*/ 0 h 6858000"/>
              <a:gd name="connsiteX5" fmla="*/ 1323326 w 6350238"/>
              <a:gd name="connsiteY5" fmla="*/ 38548 h 6858000"/>
              <a:gd name="connsiteX6" fmla="*/ 3989670 w 6350238"/>
              <a:gd name="connsiteY6" fmla="*/ 1426847 h 6858000"/>
              <a:gd name="connsiteX7" fmla="*/ 4368941 w 6350238"/>
              <a:gd name="connsiteY7" fmla="*/ 4755125 h 6858000"/>
              <a:gd name="connsiteX8" fmla="*/ 3119402 w 6350238"/>
              <a:gd name="connsiteY8" fmla="*/ 5209887 h 6858000"/>
              <a:gd name="connsiteX9" fmla="*/ 1027979 w 6350238"/>
              <a:gd name="connsiteY9" fmla="*/ 6211813 h 6858000"/>
              <a:gd name="connsiteX10" fmla="*/ 532025 w 6350238"/>
              <a:gd name="connsiteY10" fmla="*/ 6591941 h 6858000"/>
              <a:gd name="connsiteX11" fmla="*/ 485462 w 6350238"/>
              <a:gd name="connsiteY11" fmla="*/ 6618850 h 6858000"/>
              <a:gd name="connsiteX12" fmla="*/ 351347 w 6350238"/>
              <a:gd name="connsiteY12" fmla="*/ 6696357 h 6858000"/>
              <a:gd name="connsiteX13" fmla="*/ 164327 w 6350238"/>
              <a:gd name="connsiteY13" fmla="*/ 6789095 h 6858000"/>
              <a:gd name="connsiteX14" fmla="*/ 0 w 6350238"/>
              <a:gd name="connsiteY14" fmla="*/ 6858000 h 6858000"/>
              <a:gd name="connsiteX0-1" fmla="*/ 6350238 w 6441678"/>
              <a:gd name="connsiteY0-2" fmla="*/ 6858000 h 6949440"/>
              <a:gd name="connsiteX1-3" fmla="*/ 6350238 w 6441678"/>
              <a:gd name="connsiteY1-4" fmla="*/ 0 h 6949440"/>
              <a:gd name="connsiteX2-5" fmla="*/ 1117723 w 6441678"/>
              <a:gd name="connsiteY2-6" fmla="*/ 0 h 6949440"/>
              <a:gd name="connsiteX3-7" fmla="*/ 1323326 w 6441678"/>
              <a:gd name="connsiteY3-8" fmla="*/ 38548 h 6949440"/>
              <a:gd name="connsiteX4-9" fmla="*/ 3989670 w 6441678"/>
              <a:gd name="connsiteY4-10" fmla="*/ 1426847 h 6949440"/>
              <a:gd name="connsiteX5-11" fmla="*/ 4368941 w 6441678"/>
              <a:gd name="connsiteY5-12" fmla="*/ 4755125 h 6949440"/>
              <a:gd name="connsiteX6-13" fmla="*/ 3119402 w 6441678"/>
              <a:gd name="connsiteY6-14" fmla="*/ 5209887 h 6949440"/>
              <a:gd name="connsiteX7-15" fmla="*/ 1027979 w 6441678"/>
              <a:gd name="connsiteY7-16" fmla="*/ 6211813 h 6949440"/>
              <a:gd name="connsiteX8-17" fmla="*/ 532025 w 6441678"/>
              <a:gd name="connsiteY8-18" fmla="*/ 6591941 h 6949440"/>
              <a:gd name="connsiteX9-19" fmla="*/ 485462 w 6441678"/>
              <a:gd name="connsiteY9-20" fmla="*/ 6618850 h 6949440"/>
              <a:gd name="connsiteX10-21" fmla="*/ 351347 w 6441678"/>
              <a:gd name="connsiteY10-22" fmla="*/ 6696357 h 6949440"/>
              <a:gd name="connsiteX11-23" fmla="*/ 164327 w 6441678"/>
              <a:gd name="connsiteY11-24" fmla="*/ 6789095 h 6949440"/>
              <a:gd name="connsiteX12-25" fmla="*/ 0 w 6441678"/>
              <a:gd name="connsiteY12-26" fmla="*/ 6858000 h 6949440"/>
              <a:gd name="connsiteX13-27" fmla="*/ 485462 w 6441678"/>
              <a:gd name="connsiteY13-28" fmla="*/ 6858000 h 6949440"/>
              <a:gd name="connsiteX14-29" fmla="*/ 6441678 w 6441678"/>
              <a:gd name="connsiteY14-30" fmla="*/ 6949440 h 6949440"/>
              <a:gd name="connsiteX0-31" fmla="*/ 6350238 w 6350238"/>
              <a:gd name="connsiteY0-32" fmla="*/ 6858000 h 6858000"/>
              <a:gd name="connsiteX1-33" fmla="*/ 6350238 w 6350238"/>
              <a:gd name="connsiteY1-34" fmla="*/ 0 h 6858000"/>
              <a:gd name="connsiteX2-35" fmla="*/ 1117723 w 6350238"/>
              <a:gd name="connsiteY2-36" fmla="*/ 0 h 6858000"/>
              <a:gd name="connsiteX3-37" fmla="*/ 1323326 w 6350238"/>
              <a:gd name="connsiteY3-38" fmla="*/ 38548 h 6858000"/>
              <a:gd name="connsiteX4-39" fmla="*/ 3989670 w 6350238"/>
              <a:gd name="connsiteY4-40" fmla="*/ 1426847 h 6858000"/>
              <a:gd name="connsiteX5-41" fmla="*/ 4368941 w 6350238"/>
              <a:gd name="connsiteY5-42" fmla="*/ 4755125 h 6858000"/>
              <a:gd name="connsiteX6-43" fmla="*/ 3119402 w 6350238"/>
              <a:gd name="connsiteY6-44" fmla="*/ 5209887 h 6858000"/>
              <a:gd name="connsiteX7-45" fmla="*/ 1027979 w 6350238"/>
              <a:gd name="connsiteY7-46" fmla="*/ 6211813 h 6858000"/>
              <a:gd name="connsiteX8-47" fmla="*/ 532025 w 6350238"/>
              <a:gd name="connsiteY8-48" fmla="*/ 6591941 h 6858000"/>
              <a:gd name="connsiteX9-49" fmla="*/ 485462 w 6350238"/>
              <a:gd name="connsiteY9-50" fmla="*/ 6618850 h 6858000"/>
              <a:gd name="connsiteX10-51" fmla="*/ 351347 w 6350238"/>
              <a:gd name="connsiteY10-52" fmla="*/ 6696357 h 6858000"/>
              <a:gd name="connsiteX11-53" fmla="*/ 164327 w 6350238"/>
              <a:gd name="connsiteY11-54" fmla="*/ 6789095 h 6858000"/>
              <a:gd name="connsiteX12-55" fmla="*/ 0 w 6350238"/>
              <a:gd name="connsiteY12-56" fmla="*/ 6858000 h 6858000"/>
              <a:gd name="connsiteX13-57" fmla="*/ 485462 w 6350238"/>
              <a:gd name="connsiteY13-58" fmla="*/ 6858000 h 6858000"/>
              <a:gd name="connsiteX0-59" fmla="*/ 6350238 w 6350238"/>
              <a:gd name="connsiteY0-60" fmla="*/ 0 h 6858000"/>
              <a:gd name="connsiteX1-61" fmla="*/ 1117723 w 6350238"/>
              <a:gd name="connsiteY1-62" fmla="*/ 0 h 6858000"/>
              <a:gd name="connsiteX2-63" fmla="*/ 1323326 w 6350238"/>
              <a:gd name="connsiteY2-64" fmla="*/ 38548 h 6858000"/>
              <a:gd name="connsiteX3-65" fmla="*/ 3989670 w 6350238"/>
              <a:gd name="connsiteY3-66" fmla="*/ 1426847 h 6858000"/>
              <a:gd name="connsiteX4-67" fmla="*/ 4368941 w 6350238"/>
              <a:gd name="connsiteY4-68" fmla="*/ 4755125 h 6858000"/>
              <a:gd name="connsiteX5-69" fmla="*/ 3119402 w 6350238"/>
              <a:gd name="connsiteY5-70" fmla="*/ 5209887 h 6858000"/>
              <a:gd name="connsiteX6-71" fmla="*/ 1027979 w 6350238"/>
              <a:gd name="connsiteY6-72" fmla="*/ 6211813 h 6858000"/>
              <a:gd name="connsiteX7-73" fmla="*/ 532025 w 6350238"/>
              <a:gd name="connsiteY7-74" fmla="*/ 6591941 h 6858000"/>
              <a:gd name="connsiteX8-75" fmla="*/ 485462 w 6350238"/>
              <a:gd name="connsiteY8-76" fmla="*/ 6618850 h 6858000"/>
              <a:gd name="connsiteX9-77" fmla="*/ 351347 w 6350238"/>
              <a:gd name="connsiteY9-78" fmla="*/ 6696357 h 6858000"/>
              <a:gd name="connsiteX10-79" fmla="*/ 164327 w 6350238"/>
              <a:gd name="connsiteY10-80" fmla="*/ 6789095 h 6858000"/>
              <a:gd name="connsiteX11-81" fmla="*/ 0 w 6350238"/>
              <a:gd name="connsiteY11-82" fmla="*/ 6858000 h 6858000"/>
              <a:gd name="connsiteX12-83" fmla="*/ 485462 w 6350238"/>
              <a:gd name="connsiteY12-84" fmla="*/ 6858000 h 6858000"/>
              <a:gd name="connsiteX0-85" fmla="*/ 1117723 w 4884181"/>
              <a:gd name="connsiteY0-86" fmla="*/ 0 h 6858000"/>
              <a:gd name="connsiteX1-87" fmla="*/ 1323326 w 4884181"/>
              <a:gd name="connsiteY1-88" fmla="*/ 38548 h 6858000"/>
              <a:gd name="connsiteX2-89" fmla="*/ 3989670 w 4884181"/>
              <a:gd name="connsiteY2-90" fmla="*/ 1426847 h 6858000"/>
              <a:gd name="connsiteX3-91" fmla="*/ 4368941 w 4884181"/>
              <a:gd name="connsiteY3-92" fmla="*/ 4755125 h 6858000"/>
              <a:gd name="connsiteX4-93" fmla="*/ 3119402 w 4884181"/>
              <a:gd name="connsiteY4-94" fmla="*/ 5209887 h 6858000"/>
              <a:gd name="connsiteX5-95" fmla="*/ 1027979 w 4884181"/>
              <a:gd name="connsiteY5-96" fmla="*/ 6211813 h 6858000"/>
              <a:gd name="connsiteX6-97" fmla="*/ 532025 w 4884181"/>
              <a:gd name="connsiteY6-98" fmla="*/ 6591941 h 6858000"/>
              <a:gd name="connsiteX7-99" fmla="*/ 485462 w 4884181"/>
              <a:gd name="connsiteY7-100" fmla="*/ 6618850 h 6858000"/>
              <a:gd name="connsiteX8-101" fmla="*/ 351347 w 4884181"/>
              <a:gd name="connsiteY8-102" fmla="*/ 6696357 h 6858000"/>
              <a:gd name="connsiteX9-103" fmla="*/ 164327 w 4884181"/>
              <a:gd name="connsiteY9-104" fmla="*/ 6789095 h 6858000"/>
              <a:gd name="connsiteX10-105" fmla="*/ 0 w 4884181"/>
              <a:gd name="connsiteY10-106" fmla="*/ 6858000 h 6858000"/>
              <a:gd name="connsiteX11-107" fmla="*/ 485462 w 4884181"/>
              <a:gd name="connsiteY11-10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884181" h="6858000">
                <a:moveTo>
                  <a:pt x="1117723" y="0"/>
                </a:moveTo>
                <a:lnTo>
                  <a:pt x="1323326" y="38548"/>
                </a:lnTo>
                <a:cubicBezTo>
                  <a:pt x="2076380" y="194256"/>
                  <a:pt x="3104152" y="559070"/>
                  <a:pt x="3989670" y="1426847"/>
                </a:cubicBezTo>
                <a:cubicBezTo>
                  <a:pt x="4801961" y="2223435"/>
                  <a:pt x="5326779" y="3861303"/>
                  <a:pt x="4368941" y="4755125"/>
                </a:cubicBezTo>
                <a:cubicBezTo>
                  <a:pt x="4004768" y="5095139"/>
                  <a:pt x="3575372" y="5096951"/>
                  <a:pt x="3119402" y="5209887"/>
                </a:cubicBezTo>
                <a:cubicBezTo>
                  <a:pt x="2357841" y="5398314"/>
                  <a:pt x="1608964" y="5667065"/>
                  <a:pt x="1027979" y="6211813"/>
                </a:cubicBezTo>
                <a:cubicBezTo>
                  <a:pt x="875788" y="6354606"/>
                  <a:pt x="709265" y="6481793"/>
                  <a:pt x="532025" y="6591941"/>
                </a:cubicBezTo>
                <a:lnTo>
                  <a:pt x="485462" y="6618850"/>
                </a:lnTo>
                <a:lnTo>
                  <a:pt x="351347" y="6696357"/>
                </a:lnTo>
                <a:cubicBezTo>
                  <a:pt x="290019" y="6729234"/>
                  <a:pt x="227635" y="6760164"/>
                  <a:pt x="164327" y="6789095"/>
                </a:cubicBezTo>
                <a:lnTo>
                  <a:pt x="0" y="6858000"/>
                </a:lnTo>
                <a:lnTo>
                  <a:pt x="485462" y="6858000"/>
                </a:lnTo>
              </a:path>
            </a:pathLst>
          </a:custGeom>
          <a:noFill/>
          <a:ln w="9525" cap="flat">
            <a:solidFill>
              <a:schemeClr val="accent1">
                <a:alpha val="20000"/>
              </a:schemeClr>
            </a:solidFill>
            <a:prstDash val="solid"/>
            <a:miter/>
          </a:ln>
        </p:spPr>
        <p:txBody>
          <a:bodyPr wrap="square" rtlCol="0" anchor="ctr">
            <a:noAutofit/>
          </a:bodyPr>
          <a:lstStyle/>
          <a:p>
            <a:endParaRPr lang="zh-CN" altLang="en-US"/>
          </a:p>
        </p:txBody>
      </p:sp>
      <p:sp>
        <p:nvSpPr>
          <p:cNvPr id="35" name="图片 11" descr="11资源 3"/>
          <p:cNvSpPr/>
          <p:nvPr userDrawn="true">
            <p:custDataLst>
              <p:tags r:id="rId23"/>
            </p:custDataLst>
          </p:nvPr>
        </p:nvSpPr>
        <p:spPr>
          <a:xfrm flipV="true">
            <a:off x="1793577" y="19303"/>
            <a:ext cx="8599413" cy="6678299"/>
          </a:xfrm>
          <a:custGeom>
            <a:avLst/>
            <a:gdLst>
              <a:gd name="connsiteX0" fmla="*/ 7255 w 14239"/>
              <a:gd name="connsiteY0" fmla="*/ 11 h 11058"/>
              <a:gd name="connsiteX1" fmla="*/ 12860 w 14239"/>
              <a:gd name="connsiteY1" fmla="*/ 2333 h 11058"/>
              <a:gd name="connsiteX2" fmla="*/ 13445 w 14239"/>
              <a:gd name="connsiteY2" fmla="*/ 7465 h 11058"/>
              <a:gd name="connsiteX3" fmla="*/ 11518 w 14239"/>
              <a:gd name="connsiteY3" fmla="*/ 8166 h 11058"/>
              <a:gd name="connsiteX4" fmla="*/ 8294 w 14239"/>
              <a:gd name="connsiteY4" fmla="*/ 9711 h 11058"/>
              <a:gd name="connsiteX5" fmla="*/ 3498 w 14239"/>
              <a:gd name="connsiteY5" fmla="*/ 10846 h 11058"/>
              <a:gd name="connsiteX6" fmla="*/ 2303 w 14239"/>
              <a:gd name="connsiteY6" fmla="*/ 1046 h 11058"/>
              <a:gd name="connsiteX7" fmla="*/ 7255 w 14239"/>
              <a:gd name="connsiteY7" fmla="*/ 11 h 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39" h="11058">
                <a:moveTo>
                  <a:pt x="7255" y="11"/>
                </a:moveTo>
                <a:cubicBezTo>
                  <a:pt x="7930" y="36"/>
                  <a:pt x="10676" y="192"/>
                  <a:pt x="12860" y="2333"/>
                </a:cubicBezTo>
                <a:cubicBezTo>
                  <a:pt x="14113" y="3561"/>
                  <a:pt x="14922" y="6087"/>
                  <a:pt x="13445" y="7465"/>
                </a:cubicBezTo>
                <a:cubicBezTo>
                  <a:pt x="12883" y="7989"/>
                  <a:pt x="12221" y="7992"/>
                  <a:pt x="11518" y="8166"/>
                </a:cubicBezTo>
                <a:cubicBezTo>
                  <a:pt x="10344" y="8457"/>
                  <a:pt x="9189" y="8871"/>
                  <a:pt x="8294" y="9711"/>
                </a:cubicBezTo>
                <a:cubicBezTo>
                  <a:pt x="7041" y="10886"/>
                  <a:pt x="5162" y="11376"/>
                  <a:pt x="3498" y="10846"/>
                </a:cubicBezTo>
                <a:cubicBezTo>
                  <a:pt x="-560" y="9552"/>
                  <a:pt x="-1257" y="3280"/>
                  <a:pt x="2303" y="1046"/>
                </a:cubicBezTo>
                <a:cubicBezTo>
                  <a:pt x="3733" y="149"/>
                  <a:pt x="5604" y="-52"/>
                  <a:pt x="7255" y="11"/>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36" name="图片 10" descr="11资源 3"/>
          <p:cNvSpPr/>
          <p:nvPr userDrawn="true">
            <p:custDataLst>
              <p:tags r:id="rId24"/>
            </p:custDataLst>
          </p:nvPr>
        </p:nvSpPr>
        <p:spPr>
          <a:xfrm flipV="true">
            <a:off x="2091316" y="251215"/>
            <a:ext cx="8005142" cy="6215685"/>
          </a:xfrm>
          <a:custGeom>
            <a:avLst/>
            <a:gdLst>
              <a:gd name="connsiteX0" fmla="*/ 6754 w 13255"/>
              <a:gd name="connsiteY0" fmla="*/ 10 h 10292"/>
              <a:gd name="connsiteX1" fmla="*/ 11971 w 13255"/>
              <a:gd name="connsiteY1" fmla="*/ 2172 h 10292"/>
              <a:gd name="connsiteX2" fmla="*/ 12516 w 13255"/>
              <a:gd name="connsiteY2" fmla="*/ 6948 h 10292"/>
              <a:gd name="connsiteX3" fmla="*/ 10723 w 13255"/>
              <a:gd name="connsiteY3" fmla="*/ 7600 h 10292"/>
              <a:gd name="connsiteX4" fmla="*/ 7721 w 13255"/>
              <a:gd name="connsiteY4" fmla="*/ 9038 h 10292"/>
              <a:gd name="connsiteX5" fmla="*/ 3256 w 13255"/>
              <a:gd name="connsiteY5" fmla="*/ 10094 h 10292"/>
              <a:gd name="connsiteX6" fmla="*/ 2144 w 13255"/>
              <a:gd name="connsiteY6" fmla="*/ 973 h 10292"/>
              <a:gd name="connsiteX7" fmla="*/ 6754 w 13255"/>
              <a:gd name="connsiteY7" fmla="*/ 10 h 1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5" h="10292">
                <a:moveTo>
                  <a:pt x="6754" y="10"/>
                </a:moveTo>
                <a:cubicBezTo>
                  <a:pt x="7382" y="34"/>
                  <a:pt x="9938" y="179"/>
                  <a:pt x="11971" y="2172"/>
                </a:cubicBezTo>
                <a:cubicBezTo>
                  <a:pt x="13138" y="3315"/>
                  <a:pt x="13891" y="5665"/>
                  <a:pt x="12516" y="6948"/>
                </a:cubicBezTo>
                <a:cubicBezTo>
                  <a:pt x="11993" y="7436"/>
                  <a:pt x="11377" y="7438"/>
                  <a:pt x="10723" y="7600"/>
                </a:cubicBezTo>
                <a:cubicBezTo>
                  <a:pt x="9630" y="7871"/>
                  <a:pt x="8554" y="8257"/>
                  <a:pt x="7721" y="9038"/>
                </a:cubicBezTo>
                <a:cubicBezTo>
                  <a:pt x="6555" y="10132"/>
                  <a:pt x="4805" y="10588"/>
                  <a:pt x="3256" y="10094"/>
                </a:cubicBezTo>
                <a:cubicBezTo>
                  <a:pt x="-522" y="8890"/>
                  <a:pt x="-1170" y="3053"/>
                  <a:pt x="2144" y="973"/>
                </a:cubicBezTo>
                <a:cubicBezTo>
                  <a:pt x="3475" y="138"/>
                  <a:pt x="5217" y="-49"/>
                  <a:pt x="6754" y="10"/>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37" name="图片 8" descr="11资源 3"/>
          <p:cNvSpPr/>
          <p:nvPr userDrawn="true">
            <p:custDataLst>
              <p:tags r:id="rId25"/>
            </p:custDataLst>
          </p:nvPr>
        </p:nvSpPr>
        <p:spPr>
          <a:xfrm flipV="true">
            <a:off x="2347384" y="450512"/>
            <a:ext cx="7494214" cy="5818297"/>
          </a:xfrm>
          <a:custGeom>
            <a:avLst/>
            <a:gdLst>
              <a:gd name="connsiteX0" fmla="*/ 6322 w 12409"/>
              <a:gd name="connsiteY0" fmla="*/ 9 h 9634"/>
              <a:gd name="connsiteX1" fmla="*/ 11207 w 12409"/>
              <a:gd name="connsiteY1" fmla="*/ 2033 h 9634"/>
              <a:gd name="connsiteX2" fmla="*/ 11717 w 12409"/>
              <a:gd name="connsiteY2" fmla="*/ 6504 h 9634"/>
              <a:gd name="connsiteX3" fmla="*/ 10038 w 12409"/>
              <a:gd name="connsiteY3" fmla="*/ 7114 h 9634"/>
              <a:gd name="connsiteX4" fmla="*/ 7228 w 12409"/>
              <a:gd name="connsiteY4" fmla="*/ 8461 h 9634"/>
              <a:gd name="connsiteX5" fmla="*/ 3048 w 12409"/>
              <a:gd name="connsiteY5" fmla="*/ 9449 h 9634"/>
              <a:gd name="connsiteX6" fmla="*/ 2007 w 12409"/>
              <a:gd name="connsiteY6" fmla="*/ 911 h 9634"/>
              <a:gd name="connsiteX7" fmla="*/ 6322 w 12409"/>
              <a:gd name="connsiteY7" fmla="*/ 9 h 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09" h="9634">
                <a:moveTo>
                  <a:pt x="6322" y="9"/>
                </a:moveTo>
                <a:cubicBezTo>
                  <a:pt x="6910" y="32"/>
                  <a:pt x="9303" y="167"/>
                  <a:pt x="11207" y="2033"/>
                </a:cubicBezTo>
                <a:cubicBezTo>
                  <a:pt x="12299" y="3103"/>
                  <a:pt x="13004" y="5303"/>
                  <a:pt x="11717" y="6504"/>
                </a:cubicBezTo>
                <a:cubicBezTo>
                  <a:pt x="11227" y="6960"/>
                  <a:pt x="10650" y="6963"/>
                  <a:pt x="10038" y="7114"/>
                </a:cubicBezTo>
                <a:cubicBezTo>
                  <a:pt x="9014" y="7368"/>
                  <a:pt x="8008" y="7729"/>
                  <a:pt x="7228" y="8461"/>
                </a:cubicBezTo>
                <a:cubicBezTo>
                  <a:pt x="6136" y="9484"/>
                  <a:pt x="4498" y="9911"/>
                  <a:pt x="3048" y="9449"/>
                </a:cubicBezTo>
                <a:cubicBezTo>
                  <a:pt x="-488" y="8322"/>
                  <a:pt x="-1095" y="2858"/>
                  <a:pt x="2007" y="911"/>
                </a:cubicBezTo>
                <a:cubicBezTo>
                  <a:pt x="3253" y="130"/>
                  <a:pt x="4884" y="-46"/>
                  <a:pt x="6322" y="9"/>
                </a:cubicBezTo>
                <a:close/>
              </a:path>
            </a:pathLst>
          </a:custGeom>
          <a:noFill/>
          <a:ln w="9525" cap="flat">
            <a:solidFill>
              <a:schemeClr val="accent1">
                <a:alpha val="20000"/>
              </a:schemeClr>
            </a:solidFill>
            <a:prstDash val="solid"/>
            <a:miter/>
          </a:ln>
        </p:spPr>
        <p:txBody>
          <a:bodyPr rtlCol="0" anchor="ctr"/>
          <a:lstStyle/>
          <a:p>
            <a:endParaRPr lang="zh-CN" altLang="en-US"/>
          </a:p>
        </p:txBody>
      </p:sp>
      <p:sp>
        <p:nvSpPr>
          <p:cNvPr id="38" name="图片 7" descr="11资源 3"/>
          <p:cNvSpPr/>
          <p:nvPr userDrawn="true">
            <p:custDataLst>
              <p:tags r:id="rId26"/>
            </p:custDataLst>
          </p:nvPr>
        </p:nvSpPr>
        <p:spPr>
          <a:xfrm flipV="true">
            <a:off x="2602244" y="648602"/>
            <a:ext cx="6982078" cy="5421513"/>
          </a:xfrm>
          <a:custGeom>
            <a:avLst/>
            <a:gdLst>
              <a:gd name="connsiteX0" fmla="*/ 5890 w 11561"/>
              <a:gd name="connsiteY0" fmla="*/ 9 h 8977"/>
              <a:gd name="connsiteX1" fmla="*/ 10441 w 11561"/>
              <a:gd name="connsiteY1" fmla="*/ 1894 h 8977"/>
              <a:gd name="connsiteX2" fmla="*/ 10916 w 11561"/>
              <a:gd name="connsiteY2" fmla="*/ 6060 h 8977"/>
              <a:gd name="connsiteX3" fmla="*/ 9352 w 11561"/>
              <a:gd name="connsiteY3" fmla="*/ 6629 h 8977"/>
              <a:gd name="connsiteX4" fmla="*/ 6734 w 11561"/>
              <a:gd name="connsiteY4" fmla="*/ 7883 h 8977"/>
              <a:gd name="connsiteX5" fmla="*/ 2840 w 11561"/>
              <a:gd name="connsiteY5" fmla="*/ 8804 h 8977"/>
              <a:gd name="connsiteX6" fmla="*/ 1870 w 11561"/>
              <a:gd name="connsiteY6" fmla="*/ 849 h 8977"/>
              <a:gd name="connsiteX7" fmla="*/ 5890 w 11561"/>
              <a:gd name="connsiteY7" fmla="*/ 9 h 8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61" h="8977">
                <a:moveTo>
                  <a:pt x="5890" y="9"/>
                </a:moveTo>
                <a:cubicBezTo>
                  <a:pt x="6438" y="29"/>
                  <a:pt x="8668" y="156"/>
                  <a:pt x="10441" y="1894"/>
                </a:cubicBezTo>
                <a:cubicBezTo>
                  <a:pt x="11458" y="2891"/>
                  <a:pt x="12116" y="4941"/>
                  <a:pt x="10916" y="6060"/>
                </a:cubicBezTo>
                <a:cubicBezTo>
                  <a:pt x="10460" y="6486"/>
                  <a:pt x="9923" y="6488"/>
                  <a:pt x="9352" y="6629"/>
                </a:cubicBezTo>
                <a:cubicBezTo>
                  <a:pt x="8399" y="6865"/>
                  <a:pt x="7461" y="7202"/>
                  <a:pt x="6734" y="7883"/>
                </a:cubicBezTo>
                <a:cubicBezTo>
                  <a:pt x="5717" y="8837"/>
                  <a:pt x="4191" y="9235"/>
                  <a:pt x="2840" y="8804"/>
                </a:cubicBezTo>
                <a:cubicBezTo>
                  <a:pt x="-455" y="7754"/>
                  <a:pt x="-1020" y="2663"/>
                  <a:pt x="1870" y="849"/>
                </a:cubicBezTo>
                <a:cubicBezTo>
                  <a:pt x="3031" y="121"/>
                  <a:pt x="4550" y="-42"/>
                  <a:pt x="5890" y="9"/>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39" name="图片 6" descr="11资源 3"/>
          <p:cNvSpPr/>
          <p:nvPr userDrawn="true">
            <p:custDataLst>
              <p:tags r:id="rId27"/>
            </p:custDataLst>
          </p:nvPr>
        </p:nvSpPr>
        <p:spPr>
          <a:xfrm flipV="true">
            <a:off x="2836570" y="830387"/>
            <a:ext cx="6514633" cy="5058548"/>
          </a:xfrm>
          <a:custGeom>
            <a:avLst/>
            <a:gdLst>
              <a:gd name="connsiteX0" fmla="*/ 5496 w 10787"/>
              <a:gd name="connsiteY0" fmla="*/ 8 h 8376"/>
              <a:gd name="connsiteX1" fmla="*/ 9742 w 10787"/>
              <a:gd name="connsiteY1" fmla="*/ 1767 h 8376"/>
              <a:gd name="connsiteX2" fmla="*/ 10186 w 10787"/>
              <a:gd name="connsiteY2" fmla="*/ 5654 h 8376"/>
              <a:gd name="connsiteX3" fmla="*/ 8726 w 10787"/>
              <a:gd name="connsiteY3" fmla="*/ 6185 h 8376"/>
              <a:gd name="connsiteX4" fmla="*/ 6283 w 10787"/>
              <a:gd name="connsiteY4" fmla="*/ 7356 h 8376"/>
              <a:gd name="connsiteX5" fmla="*/ 2650 w 10787"/>
              <a:gd name="connsiteY5" fmla="*/ 8215 h 8376"/>
              <a:gd name="connsiteX6" fmla="*/ 1745 w 10787"/>
              <a:gd name="connsiteY6" fmla="*/ 792 h 8376"/>
              <a:gd name="connsiteX7" fmla="*/ 5496 w 10787"/>
              <a:gd name="connsiteY7" fmla="*/ 8 h 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7" h="8376">
                <a:moveTo>
                  <a:pt x="5496" y="8"/>
                </a:moveTo>
                <a:cubicBezTo>
                  <a:pt x="6007" y="28"/>
                  <a:pt x="8088" y="145"/>
                  <a:pt x="9742" y="1767"/>
                </a:cubicBezTo>
                <a:cubicBezTo>
                  <a:pt x="10691" y="2697"/>
                  <a:pt x="11305" y="4611"/>
                  <a:pt x="10186" y="5654"/>
                </a:cubicBezTo>
                <a:cubicBezTo>
                  <a:pt x="9760" y="6051"/>
                  <a:pt x="9259" y="6054"/>
                  <a:pt x="8726" y="6185"/>
                </a:cubicBezTo>
                <a:cubicBezTo>
                  <a:pt x="7837" y="6406"/>
                  <a:pt x="6961" y="6720"/>
                  <a:pt x="6283" y="7356"/>
                </a:cubicBezTo>
                <a:cubicBezTo>
                  <a:pt x="5334" y="8246"/>
                  <a:pt x="3910" y="8616"/>
                  <a:pt x="2650" y="8215"/>
                </a:cubicBezTo>
                <a:cubicBezTo>
                  <a:pt x="-424" y="7235"/>
                  <a:pt x="-952" y="2485"/>
                  <a:pt x="1745" y="792"/>
                </a:cubicBezTo>
                <a:cubicBezTo>
                  <a:pt x="2828" y="113"/>
                  <a:pt x="4246" y="-40"/>
                  <a:pt x="5496" y="8"/>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40" name="图片 3" descr="11资源 3"/>
          <p:cNvSpPr/>
          <p:nvPr userDrawn="true">
            <p:custDataLst>
              <p:tags r:id="rId28"/>
            </p:custDataLst>
          </p:nvPr>
        </p:nvSpPr>
        <p:spPr>
          <a:xfrm flipV="true">
            <a:off x="3277442" y="1173421"/>
            <a:ext cx="5634098" cy="4373084"/>
          </a:xfrm>
          <a:custGeom>
            <a:avLst/>
            <a:gdLst>
              <a:gd name="connsiteX0" fmla="*/ 4753 w 9329"/>
              <a:gd name="connsiteY0" fmla="*/ 7 h 7241"/>
              <a:gd name="connsiteX1" fmla="*/ 8425 w 9329"/>
              <a:gd name="connsiteY1" fmla="*/ 1528 h 7241"/>
              <a:gd name="connsiteX2" fmla="*/ 8809 w 9329"/>
              <a:gd name="connsiteY2" fmla="*/ 4889 h 7241"/>
              <a:gd name="connsiteX3" fmla="*/ 7546 w 9329"/>
              <a:gd name="connsiteY3" fmla="*/ 5348 h 7241"/>
              <a:gd name="connsiteX4" fmla="*/ 5434 w 9329"/>
              <a:gd name="connsiteY4" fmla="*/ 6360 h 7241"/>
              <a:gd name="connsiteX5" fmla="*/ 2292 w 9329"/>
              <a:gd name="connsiteY5" fmla="*/ 7102 h 7241"/>
              <a:gd name="connsiteX6" fmla="*/ 1509 w 9329"/>
              <a:gd name="connsiteY6" fmla="*/ 685 h 7241"/>
              <a:gd name="connsiteX7" fmla="*/ 4753 w 9329"/>
              <a:gd name="connsiteY7" fmla="*/ 7 h 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29" h="7241">
                <a:moveTo>
                  <a:pt x="4753" y="7"/>
                </a:moveTo>
                <a:cubicBezTo>
                  <a:pt x="5195" y="24"/>
                  <a:pt x="6994" y="126"/>
                  <a:pt x="8425" y="1528"/>
                </a:cubicBezTo>
                <a:cubicBezTo>
                  <a:pt x="9246" y="2332"/>
                  <a:pt x="9776" y="3986"/>
                  <a:pt x="8809" y="4889"/>
                </a:cubicBezTo>
                <a:cubicBezTo>
                  <a:pt x="8440" y="5232"/>
                  <a:pt x="8007" y="5234"/>
                  <a:pt x="7546" y="5348"/>
                </a:cubicBezTo>
                <a:cubicBezTo>
                  <a:pt x="6777" y="5538"/>
                  <a:pt x="6020" y="5810"/>
                  <a:pt x="5434" y="6360"/>
                </a:cubicBezTo>
                <a:cubicBezTo>
                  <a:pt x="4613" y="7129"/>
                  <a:pt x="3382" y="7450"/>
                  <a:pt x="2292" y="7102"/>
                </a:cubicBezTo>
                <a:cubicBezTo>
                  <a:pt x="-367" y="6255"/>
                  <a:pt x="-823" y="2148"/>
                  <a:pt x="1509" y="685"/>
                </a:cubicBezTo>
                <a:cubicBezTo>
                  <a:pt x="2446" y="97"/>
                  <a:pt x="3672" y="-34"/>
                  <a:pt x="4753"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41" name="图片 5" descr="11资源 3"/>
          <p:cNvSpPr/>
          <p:nvPr userDrawn="true">
            <p:custDataLst>
              <p:tags r:id="rId29"/>
            </p:custDataLst>
          </p:nvPr>
        </p:nvSpPr>
        <p:spPr>
          <a:xfrm flipV="true">
            <a:off x="3066065" y="1007943"/>
            <a:ext cx="6056248" cy="4702832"/>
          </a:xfrm>
          <a:custGeom>
            <a:avLst/>
            <a:gdLst>
              <a:gd name="connsiteX0" fmla="*/ 5110 w 10028"/>
              <a:gd name="connsiteY0" fmla="*/ 7 h 7787"/>
              <a:gd name="connsiteX1" fmla="*/ 9057 w 10028"/>
              <a:gd name="connsiteY1" fmla="*/ 1643 h 7787"/>
              <a:gd name="connsiteX2" fmla="*/ 9469 w 10028"/>
              <a:gd name="connsiteY2" fmla="*/ 5257 h 7787"/>
              <a:gd name="connsiteX3" fmla="*/ 8112 w 10028"/>
              <a:gd name="connsiteY3" fmla="*/ 5750 h 7787"/>
              <a:gd name="connsiteX4" fmla="*/ 5841 w 10028"/>
              <a:gd name="connsiteY4" fmla="*/ 6838 h 7787"/>
              <a:gd name="connsiteX5" fmla="*/ 2464 w 10028"/>
              <a:gd name="connsiteY5" fmla="*/ 7637 h 7787"/>
              <a:gd name="connsiteX6" fmla="*/ 1622 w 10028"/>
              <a:gd name="connsiteY6" fmla="*/ 736 h 7787"/>
              <a:gd name="connsiteX7" fmla="*/ 5110 w 10028"/>
              <a:gd name="connsiteY7" fmla="*/ 7 h 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28" h="7787">
                <a:moveTo>
                  <a:pt x="5110" y="7"/>
                </a:moveTo>
                <a:cubicBezTo>
                  <a:pt x="5585" y="26"/>
                  <a:pt x="7519" y="135"/>
                  <a:pt x="9057" y="1643"/>
                </a:cubicBezTo>
                <a:cubicBezTo>
                  <a:pt x="9939" y="2508"/>
                  <a:pt x="10510" y="4286"/>
                  <a:pt x="9469" y="5257"/>
                </a:cubicBezTo>
                <a:cubicBezTo>
                  <a:pt x="9074" y="5626"/>
                  <a:pt x="8607" y="5628"/>
                  <a:pt x="8112" y="5750"/>
                </a:cubicBezTo>
                <a:cubicBezTo>
                  <a:pt x="7285" y="5955"/>
                  <a:pt x="6472" y="6247"/>
                  <a:pt x="5841" y="6838"/>
                </a:cubicBezTo>
                <a:cubicBezTo>
                  <a:pt x="4959" y="7666"/>
                  <a:pt x="3635" y="8010"/>
                  <a:pt x="2464" y="7637"/>
                </a:cubicBezTo>
                <a:cubicBezTo>
                  <a:pt x="-395" y="6726"/>
                  <a:pt x="-885" y="2310"/>
                  <a:pt x="1622" y="736"/>
                </a:cubicBezTo>
                <a:cubicBezTo>
                  <a:pt x="2629" y="105"/>
                  <a:pt x="3947" y="-37"/>
                  <a:pt x="5110" y="7"/>
                </a:cubicBezTo>
                <a:close/>
              </a:path>
            </a:pathLst>
          </a:custGeom>
          <a:noFill/>
          <a:ln w="9525" cap="flat">
            <a:solidFill>
              <a:schemeClr val="accent1">
                <a:alpha val="25000"/>
              </a:schemeClr>
            </a:solidFill>
            <a:prstDash val="solid"/>
            <a:miter/>
          </a:ln>
        </p:spPr>
        <p:txBody>
          <a:bodyPr rtlCol="0" anchor="ctr"/>
          <a:lstStyle/>
          <a:p>
            <a:endParaRPr lang="zh-CN" altLang="en-US"/>
          </a:p>
        </p:txBody>
      </p:sp>
      <p:sp>
        <p:nvSpPr>
          <p:cNvPr id="42" name="图片 2" descr="11资源 3"/>
          <p:cNvSpPr/>
          <p:nvPr userDrawn="true">
            <p:custDataLst>
              <p:tags r:id="rId30"/>
            </p:custDataLst>
          </p:nvPr>
        </p:nvSpPr>
        <p:spPr>
          <a:xfrm flipV="true">
            <a:off x="3497878" y="1343730"/>
            <a:ext cx="5193226" cy="4031861"/>
          </a:xfrm>
          <a:custGeom>
            <a:avLst/>
            <a:gdLst>
              <a:gd name="connsiteX0" fmla="*/ 4381 w 8599"/>
              <a:gd name="connsiteY0" fmla="*/ 6 h 6676"/>
              <a:gd name="connsiteX1" fmla="*/ 7766 w 8599"/>
              <a:gd name="connsiteY1" fmla="*/ 1409 h 6676"/>
              <a:gd name="connsiteX2" fmla="*/ 8119 w 8599"/>
              <a:gd name="connsiteY2" fmla="*/ 4507 h 6676"/>
              <a:gd name="connsiteX3" fmla="*/ 6956 w 8599"/>
              <a:gd name="connsiteY3" fmla="*/ 4931 h 6676"/>
              <a:gd name="connsiteX4" fmla="*/ 5009 w 8599"/>
              <a:gd name="connsiteY4" fmla="*/ 5863 h 6676"/>
              <a:gd name="connsiteX5" fmla="*/ 2113 w 8599"/>
              <a:gd name="connsiteY5" fmla="*/ 6548 h 6676"/>
              <a:gd name="connsiteX6" fmla="*/ 1391 w 8599"/>
              <a:gd name="connsiteY6" fmla="*/ 631 h 6676"/>
              <a:gd name="connsiteX7" fmla="*/ 4381 w 8599"/>
              <a:gd name="connsiteY7" fmla="*/ 6 h 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99" h="6676">
                <a:moveTo>
                  <a:pt x="4381" y="6"/>
                </a:moveTo>
                <a:cubicBezTo>
                  <a:pt x="4789" y="22"/>
                  <a:pt x="6447" y="116"/>
                  <a:pt x="7766" y="1409"/>
                </a:cubicBezTo>
                <a:cubicBezTo>
                  <a:pt x="8523" y="2150"/>
                  <a:pt x="9012" y="3675"/>
                  <a:pt x="8119" y="4507"/>
                </a:cubicBezTo>
                <a:cubicBezTo>
                  <a:pt x="7780" y="4824"/>
                  <a:pt x="7380" y="4826"/>
                  <a:pt x="6956" y="4931"/>
                </a:cubicBezTo>
                <a:cubicBezTo>
                  <a:pt x="6247" y="5106"/>
                  <a:pt x="5549" y="5356"/>
                  <a:pt x="5009" y="5863"/>
                </a:cubicBezTo>
                <a:cubicBezTo>
                  <a:pt x="4252" y="6573"/>
                  <a:pt x="3117" y="6868"/>
                  <a:pt x="2113" y="6548"/>
                </a:cubicBezTo>
                <a:cubicBezTo>
                  <a:pt x="-338" y="5767"/>
                  <a:pt x="-759" y="1981"/>
                  <a:pt x="1391" y="631"/>
                </a:cubicBezTo>
                <a:cubicBezTo>
                  <a:pt x="2255" y="90"/>
                  <a:pt x="3384" y="-32"/>
                  <a:pt x="4381" y="6"/>
                </a:cubicBezTo>
                <a:close/>
              </a:path>
            </a:pathLst>
          </a:custGeom>
          <a:noFill/>
          <a:ln w="9525" cap="flat">
            <a:solidFill>
              <a:schemeClr val="accent1">
                <a:alpha val="30000"/>
              </a:schemeClr>
            </a:solidFill>
            <a:prstDash val="solid"/>
            <a:miter/>
          </a:ln>
        </p:spPr>
        <p:txBody>
          <a:bodyPr rtlCol="0" anchor="ctr"/>
          <a:lstStyle/>
          <a:p>
            <a:endParaRPr lang="zh-CN" altLang="en-US"/>
          </a:p>
        </p:txBody>
      </p:sp>
      <p:sp useBgFill="1">
        <p:nvSpPr>
          <p:cNvPr id="7" name="图片 27" descr="11资源 3"/>
          <p:cNvSpPr/>
          <p:nvPr userDrawn="true">
            <p:custDataLst>
              <p:tags r:id="rId31"/>
            </p:custDataLst>
          </p:nvPr>
        </p:nvSpPr>
        <p:spPr>
          <a:xfrm flipV="true">
            <a:off x="3706235" y="1525514"/>
            <a:ext cx="4777116" cy="3708757"/>
          </a:xfrm>
          <a:custGeom>
            <a:avLst/>
            <a:gdLst>
              <a:gd name="connsiteX0" fmla="*/ 4030 w 7910"/>
              <a:gd name="connsiteY0" fmla="*/ 6 h 6141"/>
              <a:gd name="connsiteX1" fmla="*/ 7144 w 7910"/>
              <a:gd name="connsiteY1" fmla="*/ 1296 h 6141"/>
              <a:gd name="connsiteX2" fmla="*/ 7469 w 7910"/>
              <a:gd name="connsiteY2" fmla="*/ 4146 h 6141"/>
              <a:gd name="connsiteX3" fmla="*/ 6399 w 7910"/>
              <a:gd name="connsiteY3" fmla="*/ 4535 h 6141"/>
              <a:gd name="connsiteX4" fmla="*/ 4607 w 7910"/>
              <a:gd name="connsiteY4" fmla="*/ 5394 h 6141"/>
              <a:gd name="connsiteX5" fmla="*/ 1943 w 7910"/>
              <a:gd name="connsiteY5" fmla="*/ 6024 h 6141"/>
              <a:gd name="connsiteX6" fmla="*/ 1280 w 7910"/>
              <a:gd name="connsiteY6" fmla="*/ 581 h 6141"/>
              <a:gd name="connsiteX7" fmla="*/ 4030 w 7910"/>
              <a:gd name="connsiteY7" fmla="*/ 6 h 6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0" h="6141">
                <a:moveTo>
                  <a:pt x="4030" y="6"/>
                </a:moveTo>
                <a:cubicBezTo>
                  <a:pt x="4405" y="20"/>
                  <a:pt x="5931" y="107"/>
                  <a:pt x="7144" y="1296"/>
                </a:cubicBezTo>
                <a:cubicBezTo>
                  <a:pt x="7840" y="1978"/>
                  <a:pt x="8290" y="3381"/>
                  <a:pt x="7469" y="4146"/>
                </a:cubicBezTo>
                <a:cubicBezTo>
                  <a:pt x="7157" y="4437"/>
                  <a:pt x="6789" y="4439"/>
                  <a:pt x="6399" y="4535"/>
                </a:cubicBezTo>
                <a:cubicBezTo>
                  <a:pt x="5746" y="4697"/>
                  <a:pt x="5105" y="4927"/>
                  <a:pt x="4607" y="5394"/>
                </a:cubicBezTo>
                <a:cubicBezTo>
                  <a:pt x="3912" y="6046"/>
                  <a:pt x="2868" y="6318"/>
                  <a:pt x="1943" y="6024"/>
                </a:cubicBezTo>
                <a:cubicBezTo>
                  <a:pt x="-311" y="5305"/>
                  <a:pt x="-698" y="1822"/>
                  <a:pt x="1280" y="581"/>
                </a:cubicBezTo>
                <a:cubicBezTo>
                  <a:pt x="2074" y="83"/>
                  <a:pt x="3113" y="-29"/>
                  <a:pt x="4030" y="6"/>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tlCol="0" anchor="ctr"/>
          <a:lstStyle/>
          <a:p>
            <a:endParaRPr lang="zh-CN" altLang="en-US"/>
          </a:p>
        </p:txBody>
      </p:sp>
      <p:sp>
        <p:nvSpPr>
          <p:cNvPr id="8" name="图片 25" descr="11资源 4"/>
          <p:cNvSpPr/>
          <p:nvPr userDrawn="true">
            <p:custDataLst>
              <p:tags r:id="rId32"/>
            </p:custDataLst>
          </p:nvPr>
        </p:nvSpPr>
        <p:spPr>
          <a:xfrm flipV="true">
            <a:off x="6772286" y="1169756"/>
            <a:ext cx="1453515" cy="1059001"/>
          </a:xfrm>
          <a:custGeom>
            <a:avLst/>
            <a:gdLst>
              <a:gd name="connsiteX0" fmla="*/ 499398 w 1453515"/>
              <a:gd name="connsiteY0" fmla="*/ 142784 h 1059001"/>
              <a:gd name="connsiteX1" fmla="*/ 1411471 w 1453515"/>
              <a:gd name="connsiteY1" fmla="*/ 130743 h 1059001"/>
              <a:gd name="connsiteX2" fmla="*/ 1027267 w 1453515"/>
              <a:gd name="connsiteY2" fmla="*/ 925465 h 1059001"/>
              <a:gd name="connsiteX3" fmla="*/ 23317 w 1453515"/>
              <a:gd name="connsiteY3" fmla="*/ 868474 h 1059001"/>
              <a:gd name="connsiteX4" fmla="*/ 499398 w 1453515"/>
              <a:gd name="connsiteY4" fmla="*/ 142784 h 1059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515" h="1059001">
                <a:moveTo>
                  <a:pt x="499398" y="142784"/>
                </a:moveTo>
                <a:cubicBezTo>
                  <a:pt x="795965" y="-16625"/>
                  <a:pt x="1272457" y="-71495"/>
                  <a:pt x="1411471" y="130743"/>
                </a:cubicBezTo>
                <a:cubicBezTo>
                  <a:pt x="1548295" y="330176"/>
                  <a:pt x="1333070" y="743410"/>
                  <a:pt x="1027267" y="925465"/>
                </a:cubicBezTo>
                <a:cubicBezTo>
                  <a:pt x="679801" y="1132219"/>
                  <a:pt x="136813" y="1087816"/>
                  <a:pt x="23317" y="868474"/>
                </a:cubicBezTo>
                <a:cubicBezTo>
                  <a:pt x="-84774" y="659737"/>
                  <a:pt x="201531" y="302878"/>
                  <a:pt x="499398" y="142784"/>
                </a:cubicBezTo>
                <a:close/>
              </a:path>
            </a:pathLst>
          </a:custGeom>
          <a:solidFill>
            <a:schemeClr val="accent1">
              <a:lumMod val="50000"/>
            </a:schemeClr>
          </a:solidFill>
          <a:ln w="6829" cap="flat">
            <a:noFill/>
            <a:prstDash val="solid"/>
            <a:miter/>
          </a:ln>
        </p:spPr>
        <p:txBody>
          <a:bodyPr rtlCol="0" anchor="ctr"/>
          <a:lstStyle/>
          <a:p>
            <a:endParaRPr lang="zh-CN" altLang="en-US"/>
          </a:p>
        </p:txBody>
      </p:sp>
      <p:sp>
        <p:nvSpPr>
          <p:cNvPr id="2" name="标题 1"/>
          <p:cNvSpPr>
            <a:spLocks noGrp="true"/>
          </p:cNvSpPr>
          <p:nvPr>
            <p:ph type="ctrTitle" hasCustomPrompt="true"/>
            <p:custDataLst>
              <p:tags r:id="rId33"/>
            </p:custDataLst>
          </p:nvPr>
        </p:nvSpPr>
        <p:spPr>
          <a:xfrm>
            <a:off x="1494000" y="2779200"/>
            <a:ext cx="9205200" cy="1155600"/>
          </a:xfrm>
        </p:spPr>
        <p:txBody>
          <a:bodyPr wrap="square" anchor="ctr">
            <a:normAutofit/>
          </a:bodyPr>
          <a:lstStyle>
            <a:lvl1pPr algn="ctr">
              <a:lnSpc>
                <a:spcPct val="100000"/>
              </a:lnSpc>
              <a:defRPr sz="7200" spc="1000" baseline="0">
                <a:solidFill>
                  <a:schemeClr val="tx1">
                    <a:lumMod val="85000"/>
                    <a:lumOff val="15000"/>
                  </a:schemeClr>
                </a:solidFill>
              </a:defRPr>
            </a:lvl1pPr>
          </a:lstStyle>
          <a:p>
            <a:r>
              <a:rPr lang="zh-CN" altLang="en-US" dirty="0"/>
              <a:t>编辑标题</a:t>
            </a:r>
            <a:endParaRPr lang="zh-CN" altLang="en-US" dirty="0"/>
          </a:p>
        </p:txBody>
      </p:sp>
      <p:sp>
        <p:nvSpPr>
          <p:cNvPr id="4" name="日期占位符 3"/>
          <p:cNvSpPr>
            <a:spLocks noGrp="true"/>
          </p:cNvSpPr>
          <p:nvPr>
            <p:ph type="dt" sz="half" idx="10"/>
            <p:custDataLst>
              <p:tags r:id="rId34"/>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11"/>
            <p:custDataLst>
              <p:tags r:id="rId35"/>
            </p:custDataLst>
          </p:nvPr>
        </p:nvSpPr>
        <p:spPr/>
        <p:txBody>
          <a:bodyPr/>
          <a:lstStyle/>
          <a:p>
            <a:endParaRPr lang="zh-CN" altLang="en-US"/>
          </a:p>
        </p:txBody>
      </p:sp>
      <p:sp>
        <p:nvSpPr>
          <p:cNvPr id="6" name="灯片编号占位符 5"/>
          <p:cNvSpPr>
            <a:spLocks noGrp="true"/>
          </p:cNvSpPr>
          <p:nvPr>
            <p:ph type="sldNum" sz="quarter" idx="12"/>
            <p:custDataLst>
              <p:tags r:id="rId36"/>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8" name="年号占位符 8"/>
          <p:cNvSpPr>
            <a:spLocks noGrp="true"/>
          </p:cNvSpPr>
          <p:nvPr>
            <p:ph type="body" sz="quarter" idx="15" hasCustomPrompt="true"/>
            <p:custDataLst>
              <p:tags r:id="rId37"/>
            </p:custDataLst>
          </p:nvPr>
        </p:nvSpPr>
        <p:spPr>
          <a:xfrm>
            <a:off x="6663600" y="1339200"/>
            <a:ext cx="1699200" cy="720000"/>
          </a:xfrm>
        </p:spPr>
        <p:txBody>
          <a:bodyPr wrap="square" anchor="ctr">
            <a:normAutofit/>
          </a:bodyPr>
          <a:lstStyle>
            <a:lvl1pPr marL="0" indent="0" algn="ctr">
              <a:lnSpc>
                <a:spcPct val="100000"/>
              </a:lnSpc>
              <a:buNone/>
              <a:defRPr sz="2000" b="1" spc="50" baseline="0">
                <a:solidFill>
                  <a:srgbClr val="FFFFFF"/>
                </a:solidFill>
              </a:defRPr>
            </a:lvl1pPr>
          </a:lstStyle>
          <a:p>
            <a:pPr lvl="0"/>
            <a:r>
              <a:rPr lang="zh-CN" altLang="en-US" dirty="0"/>
              <a:t>年号</a:t>
            </a:r>
            <a:endParaRPr lang="zh-CN" altLang="en-US" dirty="0"/>
          </a:p>
        </p:txBody>
      </p:sp>
      <p:sp>
        <p:nvSpPr>
          <p:cNvPr id="24" name="署名占位符 10"/>
          <p:cNvSpPr>
            <a:spLocks noGrp="true"/>
          </p:cNvSpPr>
          <p:nvPr>
            <p:ph type="body" sz="quarter" idx="17" hasCustomPrompt="true"/>
            <p:custDataLst>
              <p:tags r:id="rId38"/>
            </p:custDataLst>
          </p:nvPr>
        </p:nvSpPr>
        <p:spPr>
          <a:xfrm>
            <a:off x="3128400" y="3969525"/>
            <a:ext cx="5936400" cy="720000"/>
          </a:xfrm>
        </p:spPr>
        <p:txBody>
          <a:bodyPr wrap="square" anchor="ctr">
            <a:normAutofit/>
          </a:bodyPr>
          <a:lstStyle>
            <a:lvl1pPr marL="0" indent="0" algn="ctr">
              <a:lnSpc>
                <a:spcPct val="100000"/>
              </a:lnSpc>
              <a:buNone/>
              <a:defRPr sz="2600" spc="50" baseline="0">
                <a:solidFill>
                  <a:schemeClr val="tx1">
                    <a:lumMod val="50000"/>
                    <a:lumOff val="50000"/>
                  </a:schemeClr>
                </a:solidFill>
              </a:defRPr>
            </a:lvl1pPr>
          </a:lstStyle>
          <a:p>
            <a:pPr lvl="0"/>
            <a:r>
              <a:rPr lang="zh-CN" altLang="en-US" dirty="0"/>
              <a:t>署名</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宫格文本_6项">
    <p:spTree>
      <p:nvGrpSpPr>
        <p:cNvPr id="1" name=""/>
        <p:cNvGrpSpPr/>
        <p:nvPr/>
      </p:nvGrpSpPr>
      <p:grpSpPr>
        <a:xfrm>
          <a:off x="0" y="0"/>
          <a:ext cx="0" cy="0"/>
          <a:chOff x="0" y="0"/>
          <a:chExt cx="0" cy="0"/>
        </a:xfrm>
      </p:grpSpPr>
      <p:sp>
        <p:nvSpPr>
          <p:cNvPr id="6" name="标题 5"/>
          <p:cNvSpPr>
            <a:spLocks noGrp="true"/>
          </p:cNvSpPr>
          <p:nvPr>
            <p:ph type="ctrTitle" idx="16385" hasCustomPrompt="true"/>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文本占位符 6"/>
          <p:cNvSpPr>
            <a:spLocks noGrp="true"/>
          </p:cNvSpPr>
          <p:nvPr>
            <p:ph type="body" idx="16386" hasCustomPrompt="true"/>
            <p:custDataLst>
              <p:tags r:id="rId3"/>
            </p:custDataLst>
          </p:nvPr>
        </p:nvSpPr>
        <p:spPr>
          <a:xfrm>
            <a:off x="609600" y="1879600"/>
            <a:ext cx="335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8" name="文本占位符 7"/>
          <p:cNvSpPr>
            <a:spLocks noGrp="true"/>
          </p:cNvSpPr>
          <p:nvPr>
            <p:ph type="body" idx="16387" hasCustomPrompt="true"/>
            <p:custDataLst>
              <p:tags r:id="rId4"/>
            </p:custDataLst>
          </p:nvPr>
        </p:nvSpPr>
        <p:spPr>
          <a:xfrm>
            <a:off x="609600" y="2438400"/>
            <a:ext cx="3352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9" name="文本占位符 8"/>
          <p:cNvSpPr>
            <a:spLocks noGrp="true"/>
          </p:cNvSpPr>
          <p:nvPr>
            <p:ph type="body" idx="16388" hasCustomPrompt="true"/>
            <p:custDataLst>
              <p:tags r:id="rId5"/>
            </p:custDataLst>
          </p:nvPr>
        </p:nvSpPr>
        <p:spPr>
          <a:xfrm>
            <a:off x="4419600" y="1879600"/>
            <a:ext cx="335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0" name="文本占位符 9"/>
          <p:cNvSpPr>
            <a:spLocks noGrp="true"/>
          </p:cNvSpPr>
          <p:nvPr>
            <p:ph type="body" idx="16389" hasCustomPrompt="true"/>
            <p:custDataLst>
              <p:tags r:id="rId6"/>
            </p:custDataLst>
          </p:nvPr>
        </p:nvSpPr>
        <p:spPr>
          <a:xfrm>
            <a:off x="4419600" y="2438400"/>
            <a:ext cx="3352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1" name="文本占位符 10"/>
          <p:cNvSpPr>
            <a:spLocks noGrp="true"/>
          </p:cNvSpPr>
          <p:nvPr>
            <p:ph type="body" idx="16390" hasCustomPrompt="true"/>
            <p:custDataLst>
              <p:tags r:id="rId7"/>
            </p:custDataLst>
          </p:nvPr>
        </p:nvSpPr>
        <p:spPr>
          <a:xfrm>
            <a:off x="8229600" y="1879600"/>
            <a:ext cx="335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2" name="文本占位符 11"/>
          <p:cNvSpPr>
            <a:spLocks noGrp="true"/>
          </p:cNvSpPr>
          <p:nvPr>
            <p:ph type="body" idx="16391" hasCustomPrompt="true"/>
            <p:custDataLst>
              <p:tags r:id="rId8"/>
            </p:custDataLst>
          </p:nvPr>
        </p:nvSpPr>
        <p:spPr>
          <a:xfrm>
            <a:off x="8229600" y="2438400"/>
            <a:ext cx="3352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3" name="文本占位符 12"/>
          <p:cNvSpPr>
            <a:spLocks noGrp="true"/>
          </p:cNvSpPr>
          <p:nvPr>
            <p:ph type="body" idx="16392" hasCustomPrompt="true"/>
            <p:custDataLst>
              <p:tags r:id="rId9"/>
            </p:custDataLst>
          </p:nvPr>
        </p:nvSpPr>
        <p:spPr>
          <a:xfrm>
            <a:off x="609600" y="4114800"/>
            <a:ext cx="335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4" name="文本占位符 13"/>
          <p:cNvSpPr>
            <a:spLocks noGrp="true"/>
          </p:cNvSpPr>
          <p:nvPr>
            <p:ph type="body" idx="16393" hasCustomPrompt="true"/>
            <p:custDataLst>
              <p:tags r:id="rId10"/>
            </p:custDataLst>
          </p:nvPr>
        </p:nvSpPr>
        <p:spPr>
          <a:xfrm>
            <a:off x="609600" y="4673600"/>
            <a:ext cx="3352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5" name="文本占位符 14"/>
          <p:cNvSpPr>
            <a:spLocks noGrp="true"/>
          </p:cNvSpPr>
          <p:nvPr>
            <p:ph type="body" idx="16394" hasCustomPrompt="true"/>
            <p:custDataLst>
              <p:tags r:id="rId11"/>
            </p:custDataLst>
          </p:nvPr>
        </p:nvSpPr>
        <p:spPr>
          <a:xfrm>
            <a:off x="4419600" y="4114800"/>
            <a:ext cx="335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6" name="文本占位符 15"/>
          <p:cNvSpPr>
            <a:spLocks noGrp="true"/>
          </p:cNvSpPr>
          <p:nvPr>
            <p:ph type="body" idx="16395" hasCustomPrompt="true"/>
            <p:custDataLst>
              <p:tags r:id="rId12"/>
            </p:custDataLst>
          </p:nvPr>
        </p:nvSpPr>
        <p:spPr>
          <a:xfrm>
            <a:off x="4419600" y="4673600"/>
            <a:ext cx="3352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
        <p:nvSpPr>
          <p:cNvPr id="17" name="文本占位符 16"/>
          <p:cNvSpPr>
            <a:spLocks noGrp="true"/>
          </p:cNvSpPr>
          <p:nvPr>
            <p:ph type="body" idx="16396" hasCustomPrompt="true"/>
            <p:custDataLst>
              <p:tags r:id="rId13"/>
            </p:custDataLst>
          </p:nvPr>
        </p:nvSpPr>
        <p:spPr>
          <a:xfrm>
            <a:off x="8229600" y="4114800"/>
            <a:ext cx="3352800" cy="406400"/>
          </a:xfrm>
          <a:noFill/>
        </p:spPr>
        <p:txBody>
          <a:bodyPr lIns="0" tIns="0" rIns="0" bIns="0" anchor="t">
            <a:normAutofit/>
          </a:bodyPr>
          <a:lstStyle>
            <a:lvl1pPr marL="0" indent="0" algn="l">
              <a:lnSpc>
                <a:spcPct val="111000"/>
              </a:lnSpc>
              <a:spcBef>
                <a:spcPct val="0"/>
              </a:spcBef>
              <a:spcAft>
                <a:spcPct val="0"/>
              </a:spcAft>
              <a:buNone/>
              <a:defRPr sz="2400" b="0" spc="0">
                <a:solidFill>
                  <a:schemeClr val="tx1"/>
                </a:solidFill>
              </a:defRPr>
            </a:lvl1pPr>
          </a:lstStyle>
          <a:p>
            <a:pPr lvl="0"/>
            <a:r>
              <a:rPr lang="zh-CN" altLang="en-US" smtClean="0"/>
              <a:t>单击此处添加项标题</a:t>
            </a:r>
            <a:endParaRPr lang="zh-CN" altLang="en-US" smtClean="0"/>
          </a:p>
        </p:txBody>
      </p:sp>
      <p:sp>
        <p:nvSpPr>
          <p:cNvPr id="18" name="文本占位符 17"/>
          <p:cNvSpPr>
            <a:spLocks noGrp="true"/>
          </p:cNvSpPr>
          <p:nvPr>
            <p:ph type="body" idx="16397" hasCustomPrompt="true"/>
            <p:custDataLst>
              <p:tags r:id="rId14"/>
            </p:custDataLst>
          </p:nvPr>
        </p:nvSpPr>
        <p:spPr>
          <a:xfrm>
            <a:off x="8229600" y="4673600"/>
            <a:ext cx="3352800" cy="12192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单击此处添加项正文</a:t>
            </a:r>
            <a:endParaRPr lang="zh-CN" altLang="en-US"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宫格内容_6项">
    <p:spTree>
      <p:nvGrpSpPr>
        <p:cNvPr id="1" name=""/>
        <p:cNvGrpSpPr/>
        <p:nvPr/>
      </p:nvGrpSpPr>
      <p:grpSpPr>
        <a:xfrm>
          <a:off x="0" y="0"/>
          <a:ext cx="0" cy="0"/>
          <a:chOff x="0" y="0"/>
          <a:chExt cx="0" cy="0"/>
        </a:xfrm>
      </p:grpSpPr>
      <p:sp>
        <p:nvSpPr>
          <p:cNvPr id="6" name="标题 5"/>
          <p:cNvSpPr>
            <a:spLocks noGrp="true"/>
          </p:cNvSpPr>
          <p:nvPr>
            <p:ph type="ctrTitle" idx="16385" hasCustomPrompt="true"/>
            <p:custDataLst>
              <p:tags r:id="rId2"/>
            </p:custDataLst>
          </p:nvPr>
        </p:nvSpPr>
        <p:spPr>
          <a:xfrm>
            <a:off x="609600" y="533400"/>
            <a:ext cx="10972800" cy="609600"/>
          </a:xfrm>
          <a:noFill/>
        </p:spPr>
        <p:txBody>
          <a:bodyPr lIns="0" tIns="0" rIns="0" bIns="0" anchor="t">
            <a:normAutofit/>
          </a:bodyPr>
          <a:lstStyle>
            <a:lvl1pPr marL="0" indent="0" algn="l">
              <a:lnSpc>
                <a:spcPct val="111000"/>
              </a:lnSpc>
              <a:spcBef>
                <a:spcPct val="0"/>
              </a:spcBef>
              <a:spcAft>
                <a:spcPct val="0"/>
              </a:spcAft>
              <a:buNone/>
              <a:defRPr sz="3600" b="0" spc="0">
                <a:solidFill>
                  <a:schemeClr val="tx1"/>
                </a:solidFill>
              </a:defRPr>
            </a:lvl1pPr>
          </a:lstStyle>
          <a:p>
            <a:r>
              <a:rPr lang="zh-CN" altLang="en-US"/>
              <a:t>单击此处添加标题</a:t>
            </a:r>
            <a:endParaRPr lang="zh-CN" altLang="en-US"/>
          </a:p>
        </p:txBody>
      </p:sp>
      <p:sp>
        <p:nvSpPr>
          <p:cNvPr id="7" name="内容占位符 6"/>
          <p:cNvSpPr>
            <a:spLocks noGrp="true"/>
          </p:cNvSpPr>
          <p:nvPr>
            <p:ph idx="16387" hasCustomPrompt="true"/>
            <p:custDataLst>
              <p:tags r:id="rId3"/>
            </p:custDataLst>
          </p:nvPr>
        </p:nvSpPr>
        <p:spPr>
          <a:xfrm>
            <a:off x="609600" y="2590800"/>
            <a:ext cx="3556000" cy="1752600"/>
          </a:xfrm>
          <a:custGeom>
            <a:avLst/>
            <a:gdLst>
              <a:gd name="connisteX0" fmla="*/ 0 w 3556000"/>
              <a:gd name="connsiteY0" fmla="*/ 203200 h 1752600"/>
              <a:gd name="connisteX1" fmla="*/ 203200 w 3556000"/>
              <a:gd name="connsiteY1" fmla="*/ 0 h 1752600"/>
              <a:gd name="connisteX2" fmla="*/ 3352800 w 3556000"/>
              <a:gd name="connsiteY2" fmla="*/ 0 h 1752600"/>
              <a:gd name="connisteX3" fmla="*/ 3556000 w 3556000"/>
              <a:gd name="connsiteY3" fmla="*/ 203200 h 1752600"/>
              <a:gd name="connisteX4" fmla="*/ 3556000 w 3556000"/>
              <a:gd name="connsiteY4" fmla="*/ 1549400 h 1752600"/>
              <a:gd name="connisteX5" fmla="*/ 3352800 w 3556000"/>
              <a:gd name="connsiteY5" fmla="*/ 1752600 h 1752600"/>
              <a:gd name="connisteX6" fmla="*/ 203200 w 3556000"/>
              <a:gd name="connsiteY6" fmla="*/ 1752600 h 1752600"/>
              <a:gd name="connisteX7" fmla="*/ 0 w 3556000"/>
              <a:gd name="connsiteY7" fmla="*/ 1549400 h 1752600"/>
              <a:gd name="connisteX8" fmla="*/ 0 w 3556000"/>
              <a:gd name="connsiteY8" fmla="*/ 203200 h 1752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556000" h="1752600">
                <a:moveTo>
                  <a:pt x="0" y="203200"/>
                </a:moveTo>
                <a:cubicBezTo>
                  <a:pt x="0" y="90976"/>
                  <a:pt x="90976" y="0"/>
                  <a:pt x="203200" y="0"/>
                </a:cubicBezTo>
                <a:lnTo>
                  <a:pt x="3352800" y="0"/>
                </a:lnTo>
                <a:cubicBezTo>
                  <a:pt x="3465024" y="0"/>
                  <a:pt x="3556000" y="90976"/>
                  <a:pt x="3556000" y="203200"/>
                </a:cubicBezTo>
                <a:lnTo>
                  <a:pt x="3556000" y="1549400"/>
                </a:lnTo>
                <a:cubicBezTo>
                  <a:pt x="3556000" y="1661624"/>
                  <a:pt x="3465024" y="1752600"/>
                  <a:pt x="3352800" y="1752600"/>
                </a:cubicBezTo>
                <a:lnTo>
                  <a:pt x="203200" y="1752600"/>
                </a:lnTo>
                <a:cubicBezTo>
                  <a:pt x="90976" y="1752600"/>
                  <a:pt x="0" y="1661624"/>
                  <a:pt x="0" y="1549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8" name="内容占位符 7"/>
          <p:cNvSpPr>
            <a:spLocks noGrp="true"/>
          </p:cNvSpPr>
          <p:nvPr>
            <p:ph idx="16388" hasCustomPrompt="true"/>
            <p:custDataLst>
              <p:tags r:id="rId4"/>
            </p:custDataLst>
          </p:nvPr>
        </p:nvSpPr>
        <p:spPr>
          <a:xfrm>
            <a:off x="4318000" y="2590800"/>
            <a:ext cx="3556000" cy="1752600"/>
          </a:xfrm>
          <a:custGeom>
            <a:avLst/>
            <a:gdLst>
              <a:gd name="connisteX0" fmla="*/ 0 w 3556000"/>
              <a:gd name="connsiteY0" fmla="*/ 203200 h 1752600"/>
              <a:gd name="connisteX1" fmla="*/ 203200 w 3556000"/>
              <a:gd name="connsiteY1" fmla="*/ 0 h 1752600"/>
              <a:gd name="connisteX2" fmla="*/ 3352800 w 3556000"/>
              <a:gd name="connsiteY2" fmla="*/ 0 h 1752600"/>
              <a:gd name="connisteX3" fmla="*/ 3556000 w 3556000"/>
              <a:gd name="connsiteY3" fmla="*/ 203200 h 1752600"/>
              <a:gd name="connisteX4" fmla="*/ 3556000 w 3556000"/>
              <a:gd name="connsiteY4" fmla="*/ 1549400 h 1752600"/>
              <a:gd name="connisteX5" fmla="*/ 3352800 w 3556000"/>
              <a:gd name="connsiteY5" fmla="*/ 1752600 h 1752600"/>
              <a:gd name="connisteX6" fmla="*/ 203200 w 3556000"/>
              <a:gd name="connsiteY6" fmla="*/ 1752600 h 1752600"/>
              <a:gd name="connisteX7" fmla="*/ 0 w 3556000"/>
              <a:gd name="connsiteY7" fmla="*/ 1549400 h 1752600"/>
              <a:gd name="connisteX8" fmla="*/ 0 w 3556000"/>
              <a:gd name="connsiteY8" fmla="*/ 203200 h 1752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556000" h="1752600">
                <a:moveTo>
                  <a:pt x="0" y="203200"/>
                </a:moveTo>
                <a:cubicBezTo>
                  <a:pt x="0" y="90976"/>
                  <a:pt x="90976" y="0"/>
                  <a:pt x="203200" y="0"/>
                </a:cubicBezTo>
                <a:lnTo>
                  <a:pt x="3352800" y="0"/>
                </a:lnTo>
                <a:cubicBezTo>
                  <a:pt x="3465024" y="0"/>
                  <a:pt x="3556000" y="90976"/>
                  <a:pt x="3556000" y="203200"/>
                </a:cubicBezTo>
                <a:lnTo>
                  <a:pt x="3556000" y="1549400"/>
                </a:lnTo>
                <a:cubicBezTo>
                  <a:pt x="3556000" y="1661624"/>
                  <a:pt x="3465024" y="1752600"/>
                  <a:pt x="3352800" y="1752600"/>
                </a:cubicBezTo>
                <a:lnTo>
                  <a:pt x="203200" y="1752600"/>
                </a:lnTo>
                <a:cubicBezTo>
                  <a:pt x="90976" y="1752600"/>
                  <a:pt x="0" y="1661624"/>
                  <a:pt x="0" y="1549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9" name="内容占位符 8"/>
          <p:cNvSpPr>
            <a:spLocks noGrp="true"/>
          </p:cNvSpPr>
          <p:nvPr>
            <p:ph idx="16389" hasCustomPrompt="true"/>
            <p:custDataLst>
              <p:tags r:id="rId5"/>
            </p:custDataLst>
          </p:nvPr>
        </p:nvSpPr>
        <p:spPr>
          <a:xfrm>
            <a:off x="8026400" y="2590800"/>
            <a:ext cx="3556000" cy="1752600"/>
          </a:xfrm>
          <a:custGeom>
            <a:avLst/>
            <a:gdLst>
              <a:gd name="connisteX0" fmla="*/ 0 w 3556000"/>
              <a:gd name="connsiteY0" fmla="*/ 203200 h 1752600"/>
              <a:gd name="connisteX1" fmla="*/ 203200 w 3556000"/>
              <a:gd name="connsiteY1" fmla="*/ 0 h 1752600"/>
              <a:gd name="connisteX2" fmla="*/ 3352800 w 3556000"/>
              <a:gd name="connsiteY2" fmla="*/ 0 h 1752600"/>
              <a:gd name="connisteX3" fmla="*/ 3556000 w 3556000"/>
              <a:gd name="connsiteY3" fmla="*/ 203200 h 1752600"/>
              <a:gd name="connisteX4" fmla="*/ 3556000 w 3556000"/>
              <a:gd name="connsiteY4" fmla="*/ 1549400 h 1752600"/>
              <a:gd name="connisteX5" fmla="*/ 3352800 w 3556000"/>
              <a:gd name="connsiteY5" fmla="*/ 1752600 h 1752600"/>
              <a:gd name="connisteX6" fmla="*/ 203200 w 3556000"/>
              <a:gd name="connsiteY6" fmla="*/ 1752600 h 1752600"/>
              <a:gd name="connisteX7" fmla="*/ 0 w 3556000"/>
              <a:gd name="connsiteY7" fmla="*/ 1549400 h 1752600"/>
              <a:gd name="connisteX8" fmla="*/ 0 w 3556000"/>
              <a:gd name="connsiteY8" fmla="*/ 203200 h 1752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556000" h="1752600">
                <a:moveTo>
                  <a:pt x="0" y="203200"/>
                </a:moveTo>
                <a:cubicBezTo>
                  <a:pt x="0" y="90976"/>
                  <a:pt x="90976" y="0"/>
                  <a:pt x="203200" y="0"/>
                </a:cubicBezTo>
                <a:lnTo>
                  <a:pt x="3352800" y="0"/>
                </a:lnTo>
                <a:cubicBezTo>
                  <a:pt x="3465024" y="0"/>
                  <a:pt x="3556000" y="90976"/>
                  <a:pt x="3556000" y="203200"/>
                </a:cubicBezTo>
                <a:lnTo>
                  <a:pt x="3556000" y="1549400"/>
                </a:lnTo>
                <a:cubicBezTo>
                  <a:pt x="3556000" y="1661624"/>
                  <a:pt x="3465024" y="1752600"/>
                  <a:pt x="3352800" y="1752600"/>
                </a:cubicBezTo>
                <a:lnTo>
                  <a:pt x="203200" y="1752600"/>
                </a:lnTo>
                <a:cubicBezTo>
                  <a:pt x="90976" y="1752600"/>
                  <a:pt x="0" y="1661624"/>
                  <a:pt x="0" y="1549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0" name="内容占位符 9"/>
          <p:cNvSpPr>
            <a:spLocks noGrp="true"/>
          </p:cNvSpPr>
          <p:nvPr>
            <p:ph idx="16390" hasCustomPrompt="true"/>
            <p:custDataLst>
              <p:tags r:id="rId6"/>
            </p:custDataLst>
          </p:nvPr>
        </p:nvSpPr>
        <p:spPr>
          <a:xfrm>
            <a:off x="609600" y="4495800"/>
            <a:ext cx="3556000" cy="1752600"/>
          </a:xfrm>
          <a:custGeom>
            <a:avLst/>
            <a:gdLst>
              <a:gd name="connisteX0" fmla="*/ 0 w 3556000"/>
              <a:gd name="connsiteY0" fmla="*/ 203200 h 1752600"/>
              <a:gd name="connisteX1" fmla="*/ 203200 w 3556000"/>
              <a:gd name="connsiteY1" fmla="*/ 0 h 1752600"/>
              <a:gd name="connisteX2" fmla="*/ 3352800 w 3556000"/>
              <a:gd name="connsiteY2" fmla="*/ 0 h 1752600"/>
              <a:gd name="connisteX3" fmla="*/ 3556000 w 3556000"/>
              <a:gd name="connsiteY3" fmla="*/ 203200 h 1752600"/>
              <a:gd name="connisteX4" fmla="*/ 3556000 w 3556000"/>
              <a:gd name="connsiteY4" fmla="*/ 1549400 h 1752600"/>
              <a:gd name="connisteX5" fmla="*/ 3352800 w 3556000"/>
              <a:gd name="connsiteY5" fmla="*/ 1752600 h 1752600"/>
              <a:gd name="connisteX6" fmla="*/ 203200 w 3556000"/>
              <a:gd name="connsiteY6" fmla="*/ 1752600 h 1752600"/>
              <a:gd name="connisteX7" fmla="*/ 0 w 3556000"/>
              <a:gd name="connsiteY7" fmla="*/ 1549400 h 1752600"/>
              <a:gd name="connisteX8" fmla="*/ 0 w 3556000"/>
              <a:gd name="connsiteY8" fmla="*/ 203200 h 1752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556000" h="1752600">
                <a:moveTo>
                  <a:pt x="0" y="203200"/>
                </a:moveTo>
                <a:cubicBezTo>
                  <a:pt x="0" y="90976"/>
                  <a:pt x="90976" y="0"/>
                  <a:pt x="203200" y="0"/>
                </a:cubicBezTo>
                <a:lnTo>
                  <a:pt x="3352800" y="0"/>
                </a:lnTo>
                <a:cubicBezTo>
                  <a:pt x="3465024" y="0"/>
                  <a:pt x="3556000" y="90976"/>
                  <a:pt x="3556000" y="203200"/>
                </a:cubicBezTo>
                <a:lnTo>
                  <a:pt x="3556000" y="1549400"/>
                </a:lnTo>
                <a:cubicBezTo>
                  <a:pt x="3556000" y="1661624"/>
                  <a:pt x="3465024" y="1752600"/>
                  <a:pt x="3352800" y="1752600"/>
                </a:cubicBezTo>
                <a:lnTo>
                  <a:pt x="203200" y="1752600"/>
                </a:lnTo>
                <a:cubicBezTo>
                  <a:pt x="90976" y="1752600"/>
                  <a:pt x="0" y="1661624"/>
                  <a:pt x="0" y="1549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1" name="内容占位符 10"/>
          <p:cNvSpPr>
            <a:spLocks noGrp="true"/>
          </p:cNvSpPr>
          <p:nvPr>
            <p:ph idx="16391" hasCustomPrompt="true"/>
            <p:custDataLst>
              <p:tags r:id="rId7"/>
            </p:custDataLst>
          </p:nvPr>
        </p:nvSpPr>
        <p:spPr>
          <a:xfrm>
            <a:off x="4318000" y="4495800"/>
            <a:ext cx="3556000" cy="1752600"/>
          </a:xfrm>
          <a:custGeom>
            <a:avLst/>
            <a:gdLst>
              <a:gd name="connisteX0" fmla="*/ 0 w 3556000"/>
              <a:gd name="connsiteY0" fmla="*/ 203200 h 1752600"/>
              <a:gd name="connisteX1" fmla="*/ 203200 w 3556000"/>
              <a:gd name="connsiteY1" fmla="*/ 0 h 1752600"/>
              <a:gd name="connisteX2" fmla="*/ 3352800 w 3556000"/>
              <a:gd name="connsiteY2" fmla="*/ 0 h 1752600"/>
              <a:gd name="connisteX3" fmla="*/ 3556000 w 3556000"/>
              <a:gd name="connsiteY3" fmla="*/ 203200 h 1752600"/>
              <a:gd name="connisteX4" fmla="*/ 3556000 w 3556000"/>
              <a:gd name="connsiteY4" fmla="*/ 1549400 h 1752600"/>
              <a:gd name="connisteX5" fmla="*/ 3352800 w 3556000"/>
              <a:gd name="connsiteY5" fmla="*/ 1752600 h 1752600"/>
              <a:gd name="connisteX6" fmla="*/ 203200 w 3556000"/>
              <a:gd name="connsiteY6" fmla="*/ 1752600 h 1752600"/>
              <a:gd name="connisteX7" fmla="*/ 0 w 3556000"/>
              <a:gd name="connsiteY7" fmla="*/ 1549400 h 1752600"/>
              <a:gd name="connisteX8" fmla="*/ 0 w 3556000"/>
              <a:gd name="connsiteY8" fmla="*/ 203200 h 1752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556000" h="1752600">
                <a:moveTo>
                  <a:pt x="0" y="203200"/>
                </a:moveTo>
                <a:cubicBezTo>
                  <a:pt x="0" y="90976"/>
                  <a:pt x="90976" y="0"/>
                  <a:pt x="203200" y="0"/>
                </a:cubicBezTo>
                <a:lnTo>
                  <a:pt x="3352800" y="0"/>
                </a:lnTo>
                <a:cubicBezTo>
                  <a:pt x="3465024" y="0"/>
                  <a:pt x="3556000" y="90976"/>
                  <a:pt x="3556000" y="203200"/>
                </a:cubicBezTo>
                <a:lnTo>
                  <a:pt x="3556000" y="1549400"/>
                </a:lnTo>
                <a:cubicBezTo>
                  <a:pt x="3556000" y="1661624"/>
                  <a:pt x="3465024" y="1752600"/>
                  <a:pt x="3352800" y="1752600"/>
                </a:cubicBezTo>
                <a:lnTo>
                  <a:pt x="203200" y="1752600"/>
                </a:lnTo>
                <a:cubicBezTo>
                  <a:pt x="90976" y="1752600"/>
                  <a:pt x="0" y="1661624"/>
                  <a:pt x="0" y="1549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2" name="内容占位符 11"/>
          <p:cNvSpPr>
            <a:spLocks noGrp="true"/>
          </p:cNvSpPr>
          <p:nvPr>
            <p:ph idx="16392" hasCustomPrompt="true"/>
            <p:custDataLst>
              <p:tags r:id="rId8"/>
            </p:custDataLst>
          </p:nvPr>
        </p:nvSpPr>
        <p:spPr>
          <a:xfrm>
            <a:off x="8026400" y="4495800"/>
            <a:ext cx="3556000" cy="1752600"/>
          </a:xfrm>
          <a:custGeom>
            <a:avLst/>
            <a:gdLst>
              <a:gd name="connisteX0" fmla="*/ 0 w 3556000"/>
              <a:gd name="connsiteY0" fmla="*/ 203200 h 1752600"/>
              <a:gd name="connisteX1" fmla="*/ 203200 w 3556000"/>
              <a:gd name="connsiteY1" fmla="*/ 0 h 1752600"/>
              <a:gd name="connisteX2" fmla="*/ 3352800 w 3556000"/>
              <a:gd name="connsiteY2" fmla="*/ 0 h 1752600"/>
              <a:gd name="connisteX3" fmla="*/ 3556000 w 3556000"/>
              <a:gd name="connsiteY3" fmla="*/ 203200 h 1752600"/>
              <a:gd name="connisteX4" fmla="*/ 3556000 w 3556000"/>
              <a:gd name="connsiteY4" fmla="*/ 1549400 h 1752600"/>
              <a:gd name="connisteX5" fmla="*/ 3352800 w 3556000"/>
              <a:gd name="connsiteY5" fmla="*/ 1752600 h 1752600"/>
              <a:gd name="connisteX6" fmla="*/ 203200 w 3556000"/>
              <a:gd name="connsiteY6" fmla="*/ 1752600 h 1752600"/>
              <a:gd name="connisteX7" fmla="*/ 0 w 3556000"/>
              <a:gd name="connsiteY7" fmla="*/ 1549400 h 1752600"/>
              <a:gd name="connisteX8" fmla="*/ 0 w 3556000"/>
              <a:gd name="connsiteY8" fmla="*/ 203200 h 17526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pathLst>
              <a:path w="3556000" h="1752600">
                <a:moveTo>
                  <a:pt x="0" y="203200"/>
                </a:moveTo>
                <a:cubicBezTo>
                  <a:pt x="0" y="90976"/>
                  <a:pt x="90976" y="0"/>
                  <a:pt x="203200" y="0"/>
                </a:cubicBezTo>
                <a:lnTo>
                  <a:pt x="3352800" y="0"/>
                </a:lnTo>
                <a:cubicBezTo>
                  <a:pt x="3465024" y="0"/>
                  <a:pt x="3556000" y="90976"/>
                  <a:pt x="3556000" y="203200"/>
                </a:cubicBezTo>
                <a:lnTo>
                  <a:pt x="3556000" y="1549400"/>
                </a:lnTo>
                <a:cubicBezTo>
                  <a:pt x="3556000" y="1661624"/>
                  <a:pt x="3465024" y="1752600"/>
                  <a:pt x="3352800" y="1752600"/>
                </a:cubicBezTo>
                <a:lnTo>
                  <a:pt x="203200" y="1752600"/>
                </a:lnTo>
                <a:cubicBezTo>
                  <a:pt x="90976" y="1752600"/>
                  <a:pt x="0" y="1661624"/>
                  <a:pt x="0" y="1549400"/>
                </a:cubicBezTo>
                <a:lnTo>
                  <a:pt x="0" y="203200"/>
                </a:lnTo>
                <a:close/>
              </a:path>
            </a:pathLst>
          </a:custGeom>
          <a:solidFill>
            <a:srgbClr val="DDDDDD"/>
          </a:solidFill>
          <a:ln>
            <a:noFill/>
          </a:ln>
        </p:spPr>
        <p:txBody>
          <a:bodyPr>
            <a:normAutofit/>
          </a:bodyPr>
          <a:lstStyle>
            <a:lvl1pPr>
              <a:buNone/>
              <a:defRPr/>
            </a:lvl1pPr>
            <a:lvl2pPr>
              <a:buNone/>
              <a:defRPr/>
            </a:lvl2pPr>
            <a:lvl3pPr>
              <a:buNone/>
              <a:defRPr/>
            </a:lvl3pPr>
            <a:lvl4pPr>
              <a:buNone/>
              <a:defRPr/>
            </a:lvl4pPr>
            <a:lvl5pPr>
              <a:buNone/>
              <a:defRPr/>
            </a:lvl5pPr>
          </a:lstStyle>
          <a:p>
            <a:pPr lvl="0"/>
            <a:r>
              <a:rPr lang="zh-CN" altLang="en-US" smtClean="0"/>
              <a:t> </a:t>
            </a:r>
            <a:endParaRPr lang="zh-CN" altLang="en-US" smtClean="0"/>
          </a:p>
        </p:txBody>
      </p:sp>
      <p:sp>
        <p:nvSpPr>
          <p:cNvPr id="13" name="文本占位符 12"/>
          <p:cNvSpPr>
            <a:spLocks noGrp="true"/>
          </p:cNvSpPr>
          <p:nvPr>
            <p:ph type="body" idx="16386" hasCustomPrompt="true"/>
            <p:custDataLst>
              <p:tags r:id="rId9"/>
            </p:custDataLst>
          </p:nvPr>
        </p:nvSpPr>
        <p:spPr>
          <a:xfrm>
            <a:off x="609600" y="1524000"/>
            <a:ext cx="10972800" cy="609600"/>
          </a:xfrm>
          <a:noFill/>
        </p:spPr>
        <p:txBody>
          <a:bodyPr lIns="0" tIns="0" rIns="0" bIns="0" anchor="t">
            <a:normAutofit/>
          </a:bodyPr>
          <a:lstStyle>
            <a:lvl1pPr marL="0" indent="0" algn="l">
              <a:lnSpc>
                <a:spcPct val="125000"/>
              </a:lnSpc>
              <a:spcBef>
                <a:spcPct val="0"/>
              </a:spcBef>
              <a:spcAft>
                <a:spcPct val="0"/>
              </a:spcAft>
              <a:buNone/>
              <a:defRPr sz="1600" b="0" spc="0">
                <a:solidFill>
                  <a:schemeClr val="tx1"/>
                </a:solidFill>
              </a:defRPr>
            </a:lvl1pPr>
          </a:lstStyle>
          <a:p>
            <a:pPr lvl="0"/>
            <a:r>
              <a:rPr lang="zh-CN" altLang="en-US" smtClean="0"/>
              <a:t>单击此处添加正文</a:t>
            </a:r>
            <a:endParaRPr lang="zh-CN" altLang="en-US"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5" name="任意多边形: 形状 4"/>
          <p:cNvSpPr/>
          <p:nvPr userDrawn="true">
            <p:custDataLst>
              <p:tags r:id="rId2"/>
            </p:custDataLst>
          </p:nvPr>
        </p:nvSpPr>
        <p:spPr>
          <a:xfrm>
            <a:off x="1951679" y="1416194"/>
            <a:ext cx="2480670" cy="3248514"/>
          </a:xfrm>
          <a:custGeom>
            <a:avLst/>
            <a:gdLst>
              <a:gd name="connsiteX0" fmla="*/ 1100035 w 2480670"/>
              <a:gd name="connsiteY0" fmla="*/ 1416 h 3248514"/>
              <a:gd name="connsiteX1" fmla="*/ 2441072 w 2480670"/>
              <a:gd name="connsiteY1" fmla="*/ 900258 h 3248514"/>
              <a:gd name="connsiteX2" fmla="*/ 2314908 w 2480670"/>
              <a:gd name="connsiteY2" fmla="*/ 2062886 h 3248514"/>
              <a:gd name="connsiteX3" fmla="*/ 1403956 w 2480670"/>
              <a:gd name="connsiteY3" fmla="*/ 3129277 h 3248514"/>
              <a:gd name="connsiteX4" fmla="*/ 234027 w 2480670"/>
              <a:gd name="connsiteY4" fmla="*/ 2891358 h 3248514"/>
              <a:gd name="connsiteX5" fmla="*/ 217590 w 2480670"/>
              <a:gd name="connsiteY5" fmla="*/ 2417727 h 3248514"/>
              <a:gd name="connsiteX6" fmla="*/ 108290 w 2480670"/>
              <a:gd name="connsiteY6" fmla="*/ 1598405 h 3248514"/>
              <a:gd name="connsiteX7" fmla="*/ 201527 w 2480670"/>
              <a:gd name="connsiteY7" fmla="*/ 463041 h 3248514"/>
              <a:gd name="connsiteX8" fmla="*/ 1100035 w 2480670"/>
              <a:gd name="connsiteY8" fmla="*/ 1416 h 3248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0670" h="3248514">
                <a:moveTo>
                  <a:pt x="1100035" y="1416"/>
                </a:moveTo>
                <a:cubicBezTo>
                  <a:pt x="1679533" y="-24674"/>
                  <a:pt x="2293022" y="311342"/>
                  <a:pt x="2441072" y="900258"/>
                </a:cubicBezTo>
                <a:cubicBezTo>
                  <a:pt x="2536101" y="1278744"/>
                  <a:pt x="2446647" y="1704457"/>
                  <a:pt x="2314908" y="2062886"/>
                </a:cubicBezTo>
                <a:cubicBezTo>
                  <a:pt x="2261056" y="2209366"/>
                  <a:pt x="2030645" y="2802006"/>
                  <a:pt x="1403956" y="3129277"/>
                </a:cubicBezTo>
                <a:cubicBezTo>
                  <a:pt x="1044497" y="3316985"/>
                  <a:pt x="431448" y="3314590"/>
                  <a:pt x="234027" y="2891358"/>
                </a:cubicBezTo>
                <a:cubicBezTo>
                  <a:pt x="158979" y="2730440"/>
                  <a:pt x="205608" y="2584683"/>
                  <a:pt x="217590" y="2417727"/>
                </a:cubicBezTo>
                <a:cubicBezTo>
                  <a:pt x="237516" y="2138775"/>
                  <a:pt x="228958" y="1855213"/>
                  <a:pt x="108290" y="1598405"/>
                </a:cubicBezTo>
                <a:cubicBezTo>
                  <a:pt x="-60518" y="1239167"/>
                  <a:pt x="-33846" y="790943"/>
                  <a:pt x="201527" y="463041"/>
                </a:cubicBezTo>
                <a:cubicBezTo>
                  <a:pt x="416875" y="163082"/>
                  <a:pt x="752336" y="17070"/>
                  <a:pt x="1100035" y="1416"/>
                </a:cubicBezTo>
                <a:close/>
              </a:path>
            </a:pathLst>
          </a:custGeom>
          <a:noFill/>
          <a:ln w="9525"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6" name="任意多边形: 形状 5"/>
          <p:cNvSpPr/>
          <p:nvPr userDrawn="true">
            <p:custDataLst>
              <p:tags r:id="rId3"/>
            </p:custDataLst>
          </p:nvPr>
        </p:nvSpPr>
        <p:spPr>
          <a:xfrm>
            <a:off x="1591635" y="885224"/>
            <a:ext cx="3284271" cy="4300907"/>
          </a:xfrm>
          <a:custGeom>
            <a:avLst/>
            <a:gdLst>
              <a:gd name="connsiteX0" fmla="*/ 1456393 w 3284271"/>
              <a:gd name="connsiteY0" fmla="*/ 1874 h 4300907"/>
              <a:gd name="connsiteX1" fmla="*/ 3231848 w 3284271"/>
              <a:gd name="connsiteY1" fmla="*/ 1191899 h 4300907"/>
              <a:gd name="connsiteX2" fmla="*/ 3064807 w 3284271"/>
              <a:gd name="connsiteY2" fmla="*/ 2731172 h 4300907"/>
              <a:gd name="connsiteX3" fmla="*/ 1858750 w 3284271"/>
              <a:gd name="connsiteY3" fmla="*/ 4143038 h 4300907"/>
              <a:gd name="connsiteX4" fmla="*/ 309828 w 3284271"/>
              <a:gd name="connsiteY4" fmla="*/ 3828050 h 4300907"/>
              <a:gd name="connsiteX5" fmla="*/ 288070 w 3284271"/>
              <a:gd name="connsiteY5" fmla="*/ 3200982 h 4300907"/>
              <a:gd name="connsiteX6" fmla="*/ 143368 w 3284271"/>
              <a:gd name="connsiteY6" fmla="*/ 2116230 h 4300907"/>
              <a:gd name="connsiteX7" fmla="*/ 266814 w 3284271"/>
              <a:gd name="connsiteY7" fmla="*/ 613052 h 4300907"/>
              <a:gd name="connsiteX8" fmla="*/ 1456393 w 3284271"/>
              <a:gd name="connsiteY8" fmla="*/ 1874 h 43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84271" h="4300907">
                <a:moveTo>
                  <a:pt x="1456393" y="1874"/>
                </a:moveTo>
                <a:cubicBezTo>
                  <a:pt x="2223618" y="-32672"/>
                  <a:pt x="3035843" y="412197"/>
                  <a:pt x="3231848" y="1191899"/>
                </a:cubicBezTo>
                <a:cubicBezTo>
                  <a:pt x="3357659" y="1692999"/>
                  <a:pt x="3239224" y="2256628"/>
                  <a:pt x="3064807" y="2731172"/>
                </a:cubicBezTo>
                <a:cubicBezTo>
                  <a:pt x="2993510" y="2925107"/>
                  <a:pt x="2688455" y="3709741"/>
                  <a:pt x="1858750" y="4143038"/>
                </a:cubicBezTo>
                <a:cubicBezTo>
                  <a:pt x="1382845" y="4391559"/>
                  <a:pt x="571201" y="4388391"/>
                  <a:pt x="309828" y="3828050"/>
                </a:cubicBezTo>
                <a:cubicBezTo>
                  <a:pt x="210470" y="3615000"/>
                  <a:pt x="272206" y="3422024"/>
                  <a:pt x="288070" y="3200982"/>
                </a:cubicBezTo>
                <a:cubicBezTo>
                  <a:pt x="314452" y="2831660"/>
                  <a:pt x="303124" y="2456234"/>
                  <a:pt x="143368" y="2116230"/>
                </a:cubicBezTo>
                <a:cubicBezTo>
                  <a:pt x="-80123" y="1640615"/>
                  <a:pt x="-44809" y="1047184"/>
                  <a:pt x="266814" y="613052"/>
                </a:cubicBezTo>
                <a:cubicBezTo>
                  <a:pt x="551925" y="215917"/>
                  <a:pt x="996059" y="22601"/>
                  <a:pt x="1456393" y="1874"/>
                </a:cubicBezTo>
                <a:close/>
              </a:path>
            </a:pathLst>
          </a:custGeom>
          <a:noFill/>
          <a:ln w="9525"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0" name="任意多边形: 形状 9"/>
          <p:cNvSpPr/>
          <p:nvPr userDrawn="true">
            <p:custDataLst>
              <p:tags r:id="rId4"/>
            </p:custDataLst>
          </p:nvPr>
        </p:nvSpPr>
        <p:spPr>
          <a:xfrm>
            <a:off x="1371644" y="561060"/>
            <a:ext cx="3775229" cy="4943398"/>
          </a:xfrm>
          <a:custGeom>
            <a:avLst/>
            <a:gdLst>
              <a:gd name="connsiteX0" fmla="*/ 1806631 w 3775229"/>
              <a:gd name="connsiteY0" fmla="*/ 311 h 4943398"/>
              <a:gd name="connsiteX1" fmla="*/ 3714952 w 3775229"/>
              <a:gd name="connsiteY1" fmla="*/ 1370014 h 4943398"/>
              <a:gd name="connsiteX2" fmla="*/ 3522996 w 3775229"/>
              <a:gd name="connsiteY2" fmla="*/ 3139230 h 4943398"/>
              <a:gd name="connsiteX3" fmla="*/ 2136701 w 3775229"/>
              <a:gd name="connsiteY3" fmla="*/ 4761969 h 4943398"/>
              <a:gd name="connsiteX4" fmla="*/ 356227 w 3775229"/>
              <a:gd name="connsiteY4" fmla="*/ 4399870 h 4943398"/>
              <a:gd name="connsiteX5" fmla="*/ 331194 w 3775229"/>
              <a:gd name="connsiteY5" fmla="*/ 3679124 h 4943398"/>
              <a:gd name="connsiteX6" fmla="*/ 164823 w 3775229"/>
              <a:gd name="connsiteY6" fmla="*/ 2432320 h 4943398"/>
              <a:gd name="connsiteX7" fmla="*/ 306669 w 3775229"/>
              <a:gd name="connsiteY7" fmla="*/ 704590 h 4943398"/>
              <a:gd name="connsiteX8" fmla="*/ 1806631 w 3775229"/>
              <a:gd name="connsiteY8" fmla="*/ 311 h 494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5229" h="4943398">
                <a:moveTo>
                  <a:pt x="1806631" y="311"/>
                </a:moveTo>
                <a:cubicBezTo>
                  <a:pt x="2647558" y="14569"/>
                  <a:pt x="3500886" y="518637"/>
                  <a:pt x="3714952" y="1370014"/>
                </a:cubicBezTo>
                <a:cubicBezTo>
                  <a:pt x="3859589" y="1945977"/>
                  <a:pt x="3723469" y="2593801"/>
                  <a:pt x="3522996" y="3139230"/>
                </a:cubicBezTo>
                <a:cubicBezTo>
                  <a:pt x="3441047" y="3362134"/>
                  <a:pt x="3090419" y="4263971"/>
                  <a:pt x="2136701" y="4761969"/>
                </a:cubicBezTo>
                <a:cubicBezTo>
                  <a:pt x="1589664" y="5047599"/>
                  <a:pt x="656691" y="5043929"/>
                  <a:pt x="356227" y="4399870"/>
                </a:cubicBezTo>
                <a:cubicBezTo>
                  <a:pt x="242008" y="4154991"/>
                  <a:pt x="312967" y="3933189"/>
                  <a:pt x="331194" y="3679124"/>
                </a:cubicBezTo>
                <a:cubicBezTo>
                  <a:pt x="361507" y="3254631"/>
                  <a:pt x="348473" y="2823121"/>
                  <a:pt x="164823" y="2432320"/>
                </a:cubicBezTo>
                <a:cubicBezTo>
                  <a:pt x="-92094" y="1885645"/>
                  <a:pt x="-51521" y="1203564"/>
                  <a:pt x="306669" y="704590"/>
                </a:cubicBezTo>
                <a:cubicBezTo>
                  <a:pt x="661695" y="210100"/>
                  <a:pt x="1231261" y="-9445"/>
                  <a:pt x="1806631" y="311"/>
                </a:cubicBezTo>
                <a:close/>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1" name="任意多边形: 形状 10"/>
          <p:cNvSpPr/>
          <p:nvPr userDrawn="true">
            <p:custDataLst>
              <p:tags r:id="rId5"/>
            </p:custDataLst>
          </p:nvPr>
        </p:nvSpPr>
        <p:spPr>
          <a:xfrm>
            <a:off x="1113170" y="179591"/>
            <a:ext cx="4352188" cy="5699485"/>
          </a:xfrm>
          <a:custGeom>
            <a:avLst/>
            <a:gdLst>
              <a:gd name="connsiteX0" fmla="*/ 2082809 w 4352188"/>
              <a:gd name="connsiteY0" fmla="*/ 357 h 5699485"/>
              <a:gd name="connsiteX1" fmla="*/ 4282721 w 4352188"/>
              <a:gd name="connsiteY1" fmla="*/ 1579470 h 5699485"/>
              <a:gd name="connsiteX2" fmla="*/ 4061354 w 4352188"/>
              <a:gd name="connsiteY2" fmla="*/ 3619288 h 5699485"/>
              <a:gd name="connsiteX3" fmla="*/ 2463123 w 4352188"/>
              <a:gd name="connsiteY3" fmla="*/ 5490276 h 5699485"/>
              <a:gd name="connsiteX4" fmla="*/ 410555 w 4352188"/>
              <a:gd name="connsiteY4" fmla="*/ 5072870 h 5699485"/>
              <a:gd name="connsiteX5" fmla="*/ 381726 w 4352188"/>
              <a:gd name="connsiteY5" fmla="*/ 4241891 h 5699485"/>
              <a:gd name="connsiteX6" fmla="*/ 189981 w 4352188"/>
              <a:gd name="connsiteY6" fmla="*/ 2804399 h 5699485"/>
              <a:gd name="connsiteX7" fmla="*/ 353577 w 4352188"/>
              <a:gd name="connsiteY7" fmla="*/ 812415 h 5699485"/>
              <a:gd name="connsiteX8" fmla="*/ 2082809 w 4352188"/>
              <a:gd name="connsiteY8" fmla="*/ 357 h 569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2188" h="5699485">
                <a:moveTo>
                  <a:pt x="2082809" y="357"/>
                </a:moveTo>
                <a:cubicBezTo>
                  <a:pt x="3052254" y="16761"/>
                  <a:pt x="4035974" y="597887"/>
                  <a:pt x="4282721" y="1579470"/>
                </a:cubicBezTo>
                <a:cubicBezTo>
                  <a:pt x="4449438" y="2243518"/>
                  <a:pt x="4292488" y="2990428"/>
                  <a:pt x="4061354" y="3619288"/>
                </a:cubicBezTo>
                <a:cubicBezTo>
                  <a:pt x="3966872" y="3876287"/>
                  <a:pt x="3562618" y="4916072"/>
                  <a:pt x="2463123" y="5490276"/>
                </a:cubicBezTo>
                <a:cubicBezTo>
                  <a:pt x="1832471" y="5819614"/>
                  <a:pt x="756911" y="5815422"/>
                  <a:pt x="410555" y="5072870"/>
                </a:cubicBezTo>
                <a:cubicBezTo>
                  <a:pt x="278890" y="4790542"/>
                  <a:pt x="360702" y="4534813"/>
                  <a:pt x="381726" y="4241891"/>
                </a:cubicBezTo>
                <a:cubicBezTo>
                  <a:pt x="416690" y="3752472"/>
                  <a:pt x="401681" y="3254965"/>
                  <a:pt x="189981" y="2804399"/>
                </a:cubicBezTo>
                <a:cubicBezTo>
                  <a:pt x="-106177" y="2174124"/>
                  <a:pt x="-59376" y="1387720"/>
                  <a:pt x="353577" y="812415"/>
                </a:cubicBezTo>
                <a:cubicBezTo>
                  <a:pt x="762883" y="242281"/>
                  <a:pt x="1419505" y="-10867"/>
                  <a:pt x="2082809" y="357"/>
                </a:cubicBezTo>
                <a:close/>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2" name="任意多边形: 形状 11"/>
          <p:cNvSpPr/>
          <p:nvPr userDrawn="true">
            <p:custDataLst>
              <p:tags r:id="rId6"/>
            </p:custDataLst>
          </p:nvPr>
        </p:nvSpPr>
        <p:spPr>
          <a:xfrm>
            <a:off x="827639" y="0"/>
            <a:ext cx="4989579" cy="6293100"/>
          </a:xfrm>
          <a:custGeom>
            <a:avLst/>
            <a:gdLst>
              <a:gd name="connsiteX0" fmla="*/ 1233859 w 4989579"/>
              <a:gd name="connsiteY0" fmla="*/ 0 h 6293100"/>
              <a:gd name="connsiteX1" fmla="*/ 3500988 w 4989579"/>
              <a:gd name="connsiteY1" fmla="*/ 0 h 6293100"/>
              <a:gd name="connsiteX2" fmla="*/ 3599781 w 4989579"/>
              <a:gd name="connsiteY2" fmla="*/ 42747 h 6293100"/>
              <a:gd name="connsiteX3" fmla="*/ 4909971 w 4989579"/>
              <a:gd name="connsiteY3" fmla="*/ 1568910 h 6293100"/>
              <a:gd name="connsiteX4" fmla="*/ 4656072 w 4989579"/>
              <a:gd name="connsiteY4" fmla="*/ 3907793 h 6293100"/>
              <a:gd name="connsiteX5" fmla="*/ 2823667 w 4989579"/>
              <a:gd name="connsiteY5" fmla="*/ 6053170 h 6293100"/>
              <a:gd name="connsiteX6" fmla="*/ 470512 w 4989579"/>
              <a:gd name="connsiteY6" fmla="*/ 5574682 h 6293100"/>
              <a:gd name="connsiteX7" fmla="*/ 437505 w 4989579"/>
              <a:gd name="connsiteY7" fmla="*/ 4621877 h 6293100"/>
              <a:gd name="connsiteX8" fmla="*/ 217757 w 4989579"/>
              <a:gd name="connsiteY8" fmla="*/ 2973649 h 6293100"/>
              <a:gd name="connsiteX9" fmla="*/ 405423 w 4989579"/>
              <a:gd name="connsiteY9" fmla="*/ 689615 h 6293100"/>
              <a:gd name="connsiteX10" fmla="*/ 1161057 w 4989579"/>
              <a:gd name="connsiteY10" fmla="*/ 35224 h 6293100"/>
              <a:gd name="connsiteX11" fmla="*/ 1233859 w 4989579"/>
              <a:gd name="connsiteY11" fmla="*/ 0 h 6293100"/>
              <a:gd name="connsiteX0-1" fmla="*/ 3500988 w 4989579"/>
              <a:gd name="connsiteY0-2" fmla="*/ 0 h 6293100"/>
              <a:gd name="connsiteX1-3" fmla="*/ 3599781 w 4989579"/>
              <a:gd name="connsiteY1-4" fmla="*/ 42747 h 6293100"/>
              <a:gd name="connsiteX2-5" fmla="*/ 4909971 w 4989579"/>
              <a:gd name="connsiteY2-6" fmla="*/ 1568910 h 6293100"/>
              <a:gd name="connsiteX3-7" fmla="*/ 4656072 w 4989579"/>
              <a:gd name="connsiteY3-8" fmla="*/ 3907793 h 6293100"/>
              <a:gd name="connsiteX4-9" fmla="*/ 2823667 w 4989579"/>
              <a:gd name="connsiteY4-10" fmla="*/ 6053170 h 6293100"/>
              <a:gd name="connsiteX5-11" fmla="*/ 470512 w 4989579"/>
              <a:gd name="connsiteY5-12" fmla="*/ 5574682 h 6293100"/>
              <a:gd name="connsiteX6-13" fmla="*/ 437505 w 4989579"/>
              <a:gd name="connsiteY6-14" fmla="*/ 4621877 h 6293100"/>
              <a:gd name="connsiteX7-15" fmla="*/ 217757 w 4989579"/>
              <a:gd name="connsiteY7-16" fmla="*/ 2973649 h 6293100"/>
              <a:gd name="connsiteX8-17" fmla="*/ 405423 w 4989579"/>
              <a:gd name="connsiteY8-18" fmla="*/ 689615 h 6293100"/>
              <a:gd name="connsiteX9-19" fmla="*/ 1161057 w 4989579"/>
              <a:gd name="connsiteY9-20" fmla="*/ 35224 h 6293100"/>
              <a:gd name="connsiteX10-21" fmla="*/ 1233859 w 4989579"/>
              <a:gd name="connsiteY10-22" fmla="*/ 0 h 6293100"/>
              <a:gd name="connsiteX11-23" fmla="*/ 3592428 w 4989579"/>
              <a:gd name="connsiteY11-24" fmla="*/ 91440 h 6293100"/>
              <a:gd name="connsiteX0-25" fmla="*/ 3500988 w 4989579"/>
              <a:gd name="connsiteY0-26" fmla="*/ 0 h 6293100"/>
              <a:gd name="connsiteX1-27" fmla="*/ 3599781 w 4989579"/>
              <a:gd name="connsiteY1-28" fmla="*/ 42747 h 6293100"/>
              <a:gd name="connsiteX2-29" fmla="*/ 4909971 w 4989579"/>
              <a:gd name="connsiteY2-30" fmla="*/ 1568910 h 6293100"/>
              <a:gd name="connsiteX3-31" fmla="*/ 4656072 w 4989579"/>
              <a:gd name="connsiteY3-32" fmla="*/ 3907793 h 6293100"/>
              <a:gd name="connsiteX4-33" fmla="*/ 2823667 w 4989579"/>
              <a:gd name="connsiteY4-34" fmla="*/ 6053170 h 6293100"/>
              <a:gd name="connsiteX5-35" fmla="*/ 470512 w 4989579"/>
              <a:gd name="connsiteY5-36" fmla="*/ 5574682 h 6293100"/>
              <a:gd name="connsiteX6-37" fmla="*/ 437505 w 4989579"/>
              <a:gd name="connsiteY6-38" fmla="*/ 4621877 h 6293100"/>
              <a:gd name="connsiteX7-39" fmla="*/ 217757 w 4989579"/>
              <a:gd name="connsiteY7-40" fmla="*/ 2973649 h 6293100"/>
              <a:gd name="connsiteX8-41" fmla="*/ 405423 w 4989579"/>
              <a:gd name="connsiteY8-42" fmla="*/ 689615 h 6293100"/>
              <a:gd name="connsiteX9-43" fmla="*/ 1161057 w 4989579"/>
              <a:gd name="connsiteY9-44" fmla="*/ 35224 h 6293100"/>
              <a:gd name="connsiteX10-45" fmla="*/ 1233859 w 4989579"/>
              <a:gd name="connsiteY10-46" fmla="*/ 0 h 6293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4989579" h="6293100">
                <a:moveTo>
                  <a:pt x="3500988" y="0"/>
                </a:moveTo>
                <a:lnTo>
                  <a:pt x="3599781" y="42747"/>
                </a:lnTo>
                <a:cubicBezTo>
                  <a:pt x="4226383" y="341442"/>
                  <a:pt x="4733202" y="865487"/>
                  <a:pt x="4909971" y="1568910"/>
                </a:cubicBezTo>
                <a:cubicBezTo>
                  <a:pt x="5101068" y="2330304"/>
                  <a:pt x="4921091" y="3186725"/>
                  <a:pt x="4656072" y="3907793"/>
                </a:cubicBezTo>
                <a:cubicBezTo>
                  <a:pt x="4547737" y="4202477"/>
                  <a:pt x="4084222" y="5394722"/>
                  <a:pt x="2823667" y="6053170"/>
                </a:cubicBezTo>
                <a:cubicBezTo>
                  <a:pt x="2100633" y="6430826"/>
                  <a:pt x="867552" y="6426080"/>
                  <a:pt x="470512" y="5574682"/>
                </a:cubicBezTo>
                <a:cubicBezTo>
                  <a:pt x="319578" y="5250970"/>
                  <a:pt x="413386" y="4957745"/>
                  <a:pt x="437505" y="4621877"/>
                </a:cubicBezTo>
                <a:cubicBezTo>
                  <a:pt x="477616" y="4060704"/>
                  <a:pt x="460438" y="3490259"/>
                  <a:pt x="217757" y="2973649"/>
                </a:cubicBezTo>
                <a:cubicBezTo>
                  <a:pt x="-121741" y="2250987"/>
                  <a:pt x="-68041" y="1349287"/>
                  <a:pt x="405423" y="689615"/>
                </a:cubicBezTo>
                <a:cubicBezTo>
                  <a:pt x="610734" y="403602"/>
                  <a:pt x="870313" y="187156"/>
                  <a:pt x="1161057" y="35224"/>
                </a:cubicBezTo>
                <a:lnTo>
                  <a:pt x="1233859"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3" name="任意多边形: 形状 12"/>
          <p:cNvSpPr/>
          <p:nvPr userDrawn="true">
            <p:custDataLst>
              <p:tags r:id="rId7"/>
            </p:custDataLst>
          </p:nvPr>
        </p:nvSpPr>
        <p:spPr>
          <a:xfrm>
            <a:off x="483791" y="1"/>
            <a:ext cx="5756839" cy="6790083"/>
          </a:xfrm>
          <a:custGeom>
            <a:avLst/>
            <a:gdLst>
              <a:gd name="connsiteX0" fmla="*/ 749548 w 5756839"/>
              <a:gd name="connsiteY0" fmla="*/ 0 h 6790083"/>
              <a:gd name="connsiteX1" fmla="*/ 4806554 w 5756839"/>
              <a:gd name="connsiteY1" fmla="*/ 0 h 6790083"/>
              <a:gd name="connsiteX2" fmla="*/ 4938848 w 5756839"/>
              <a:gd name="connsiteY2" fmla="*/ 115363 h 6790083"/>
              <a:gd name="connsiteX3" fmla="*/ 5664925 w 5756839"/>
              <a:gd name="connsiteY3" fmla="*/ 1341023 h 6790083"/>
              <a:gd name="connsiteX4" fmla="*/ 5372208 w 5756839"/>
              <a:gd name="connsiteY4" fmla="*/ 4038903 h 6790083"/>
              <a:gd name="connsiteX5" fmla="*/ 3258247 w 5756839"/>
              <a:gd name="connsiteY5" fmla="*/ 6513421 h 6790083"/>
              <a:gd name="connsiteX6" fmla="*/ 543208 w 5756839"/>
              <a:gd name="connsiteY6" fmla="*/ 5961258 h 6790083"/>
              <a:gd name="connsiteX7" fmla="*/ 505034 w 5756839"/>
              <a:gd name="connsiteY7" fmla="*/ 4862192 h 6790083"/>
              <a:gd name="connsiteX8" fmla="*/ 251336 w 5756839"/>
              <a:gd name="connsiteY8" fmla="*/ 2960937 h 6790083"/>
              <a:gd name="connsiteX9" fmla="*/ 467639 w 5756839"/>
              <a:gd name="connsiteY9" fmla="*/ 326320 h 6790083"/>
              <a:gd name="connsiteX10" fmla="*/ 685370 w 5756839"/>
              <a:gd name="connsiteY10" fmla="*/ 63069 h 6790083"/>
              <a:gd name="connsiteX11" fmla="*/ 749548 w 5756839"/>
              <a:gd name="connsiteY11" fmla="*/ 0 h 6790083"/>
              <a:gd name="connsiteX0-1" fmla="*/ 4806554 w 5756839"/>
              <a:gd name="connsiteY0-2" fmla="*/ 0 h 6790083"/>
              <a:gd name="connsiteX1-3" fmla="*/ 4938848 w 5756839"/>
              <a:gd name="connsiteY1-4" fmla="*/ 115363 h 6790083"/>
              <a:gd name="connsiteX2-5" fmla="*/ 5664925 w 5756839"/>
              <a:gd name="connsiteY2-6" fmla="*/ 1341023 h 6790083"/>
              <a:gd name="connsiteX3-7" fmla="*/ 5372208 w 5756839"/>
              <a:gd name="connsiteY3-8" fmla="*/ 4038903 h 6790083"/>
              <a:gd name="connsiteX4-9" fmla="*/ 3258247 w 5756839"/>
              <a:gd name="connsiteY4-10" fmla="*/ 6513421 h 6790083"/>
              <a:gd name="connsiteX5-11" fmla="*/ 543208 w 5756839"/>
              <a:gd name="connsiteY5-12" fmla="*/ 5961258 h 6790083"/>
              <a:gd name="connsiteX6-13" fmla="*/ 505034 w 5756839"/>
              <a:gd name="connsiteY6-14" fmla="*/ 4862192 h 6790083"/>
              <a:gd name="connsiteX7-15" fmla="*/ 251336 w 5756839"/>
              <a:gd name="connsiteY7-16" fmla="*/ 2960937 h 6790083"/>
              <a:gd name="connsiteX8-17" fmla="*/ 467639 w 5756839"/>
              <a:gd name="connsiteY8-18" fmla="*/ 326320 h 6790083"/>
              <a:gd name="connsiteX9-19" fmla="*/ 685370 w 5756839"/>
              <a:gd name="connsiteY9-20" fmla="*/ 63069 h 6790083"/>
              <a:gd name="connsiteX10-21" fmla="*/ 749548 w 5756839"/>
              <a:gd name="connsiteY10-22" fmla="*/ 0 h 6790083"/>
              <a:gd name="connsiteX11-23" fmla="*/ 4897994 w 5756839"/>
              <a:gd name="connsiteY11-24" fmla="*/ 91440 h 6790083"/>
              <a:gd name="connsiteX0-25" fmla="*/ 4806554 w 5756839"/>
              <a:gd name="connsiteY0-26" fmla="*/ 0 h 6790083"/>
              <a:gd name="connsiteX1-27" fmla="*/ 4938848 w 5756839"/>
              <a:gd name="connsiteY1-28" fmla="*/ 115363 h 6790083"/>
              <a:gd name="connsiteX2-29" fmla="*/ 5664925 w 5756839"/>
              <a:gd name="connsiteY2-30" fmla="*/ 1341023 h 6790083"/>
              <a:gd name="connsiteX3-31" fmla="*/ 5372208 w 5756839"/>
              <a:gd name="connsiteY3-32" fmla="*/ 4038903 h 6790083"/>
              <a:gd name="connsiteX4-33" fmla="*/ 3258247 w 5756839"/>
              <a:gd name="connsiteY4-34" fmla="*/ 6513421 h 6790083"/>
              <a:gd name="connsiteX5-35" fmla="*/ 543208 w 5756839"/>
              <a:gd name="connsiteY5-36" fmla="*/ 5961258 h 6790083"/>
              <a:gd name="connsiteX6-37" fmla="*/ 505034 w 5756839"/>
              <a:gd name="connsiteY6-38" fmla="*/ 4862192 h 6790083"/>
              <a:gd name="connsiteX7-39" fmla="*/ 251336 w 5756839"/>
              <a:gd name="connsiteY7-40" fmla="*/ 2960937 h 6790083"/>
              <a:gd name="connsiteX8-41" fmla="*/ 467639 w 5756839"/>
              <a:gd name="connsiteY8-42" fmla="*/ 326320 h 6790083"/>
              <a:gd name="connsiteX9-43" fmla="*/ 685370 w 5756839"/>
              <a:gd name="connsiteY9-44" fmla="*/ 63069 h 6790083"/>
              <a:gd name="connsiteX10-45" fmla="*/ 749548 w 5756839"/>
              <a:gd name="connsiteY10-46" fmla="*/ 0 h 67900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5756839" h="6790083">
                <a:moveTo>
                  <a:pt x="4806554" y="0"/>
                </a:moveTo>
                <a:lnTo>
                  <a:pt x="4938848" y="115363"/>
                </a:lnTo>
                <a:cubicBezTo>
                  <a:pt x="5283021" y="441800"/>
                  <a:pt x="5542514" y="854173"/>
                  <a:pt x="5664925" y="1341023"/>
                </a:cubicBezTo>
                <a:cubicBezTo>
                  <a:pt x="5885479" y="2219309"/>
                  <a:pt x="5677910" y="3207175"/>
                  <a:pt x="5372208" y="4038903"/>
                </a:cubicBezTo>
                <a:cubicBezTo>
                  <a:pt x="5247245" y="4378810"/>
                  <a:pt x="4712571" y="5754023"/>
                  <a:pt x="3258247" y="6513421"/>
                </a:cubicBezTo>
                <a:cubicBezTo>
                  <a:pt x="2424072" y="6948979"/>
                  <a:pt x="1001382" y="6943384"/>
                  <a:pt x="543208" y="5961258"/>
                </a:cubicBezTo>
                <a:cubicBezTo>
                  <a:pt x="369034" y="5587841"/>
                  <a:pt x="477239" y="5249615"/>
                  <a:pt x="505034" y="4862192"/>
                </a:cubicBezTo>
                <a:cubicBezTo>
                  <a:pt x="551258" y="4214882"/>
                  <a:pt x="531383" y="3556871"/>
                  <a:pt x="251336" y="2960937"/>
                </a:cubicBezTo>
                <a:cubicBezTo>
                  <a:pt x="-140434" y="2127313"/>
                  <a:pt x="-78566" y="1087207"/>
                  <a:pt x="467639" y="326320"/>
                </a:cubicBezTo>
                <a:cubicBezTo>
                  <a:pt x="535312" y="232064"/>
                  <a:pt x="608096" y="144359"/>
                  <a:pt x="685370" y="63069"/>
                </a:cubicBezTo>
                <a:lnTo>
                  <a:pt x="749548" y="0"/>
                </a:lnTo>
              </a:path>
            </a:pathLst>
          </a:custGeom>
          <a:noFill/>
          <a:ln w="6350"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4" name="任意多边形: 形状 13"/>
          <p:cNvSpPr/>
          <p:nvPr userDrawn="true">
            <p:custDataLst>
              <p:tags r:id="rId8"/>
            </p:custDataLst>
          </p:nvPr>
        </p:nvSpPr>
        <p:spPr>
          <a:xfrm>
            <a:off x="102432" y="0"/>
            <a:ext cx="968352" cy="6858000"/>
          </a:xfrm>
          <a:custGeom>
            <a:avLst/>
            <a:gdLst>
              <a:gd name="connsiteX0" fmla="*/ 0 w 1070784"/>
              <a:gd name="connsiteY0" fmla="*/ 0 h 6858000"/>
              <a:gd name="connsiteX1" fmla="*/ 587912 w 1070784"/>
              <a:gd name="connsiteY1" fmla="*/ 0 h 6858000"/>
              <a:gd name="connsiteX2" fmla="*/ 528232 w 1070784"/>
              <a:gd name="connsiteY2" fmla="*/ 89959 h 6858000"/>
              <a:gd name="connsiteX3" fmla="*/ 390884 w 1070784"/>
              <a:gd name="connsiteY3" fmla="*/ 2947092 h 6858000"/>
              <a:gd name="connsiteX4" fmla="*/ 682013 w 1070784"/>
              <a:gd name="connsiteY4" fmla="*/ 5129712 h 6858000"/>
              <a:gd name="connsiteX5" fmla="*/ 725782 w 1070784"/>
              <a:gd name="connsiteY5" fmla="*/ 6391433 h 6858000"/>
              <a:gd name="connsiteX6" fmla="*/ 971406 w 1070784"/>
              <a:gd name="connsiteY6" fmla="*/ 6762878 h 6858000"/>
              <a:gd name="connsiteX7" fmla="*/ 1070784 w 1070784"/>
              <a:gd name="connsiteY7" fmla="*/ 6858000 h 6858000"/>
              <a:gd name="connsiteX8" fmla="*/ 0 w 1070784"/>
              <a:gd name="connsiteY8" fmla="*/ 6858000 h 6858000"/>
              <a:gd name="connsiteX9" fmla="*/ 0 w 1070784"/>
              <a:gd name="connsiteY9" fmla="*/ 0 h 6858000"/>
              <a:gd name="connsiteX0-1" fmla="*/ 587912 w 1070784"/>
              <a:gd name="connsiteY0-2" fmla="*/ 0 h 6858000"/>
              <a:gd name="connsiteX1-3" fmla="*/ 528232 w 1070784"/>
              <a:gd name="connsiteY1-4" fmla="*/ 89959 h 6858000"/>
              <a:gd name="connsiteX2-5" fmla="*/ 390884 w 1070784"/>
              <a:gd name="connsiteY2-6" fmla="*/ 2947092 h 6858000"/>
              <a:gd name="connsiteX3-7" fmla="*/ 682013 w 1070784"/>
              <a:gd name="connsiteY3-8" fmla="*/ 5129712 h 6858000"/>
              <a:gd name="connsiteX4-9" fmla="*/ 725782 w 1070784"/>
              <a:gd name="connsiteY4-10" fmla="*/ 6391433 h 6858000"/>
              <a:gd name="connsiteX5-11" fmla="*/ 971406 w 1070784"/>
              <a:gd name="connsiteY5-12" fmla="*/ 6762878 h 6858000"/>
              <a:gd name="connsiteX6-13" fmla="*/ 1070784 w 1070784"/>
              <a:gd name="connsiteY6-14" fmla="*/ 6858000 h 6858000"/>
              <a:gd name="connsiteX7-15" fmla="*/ 0 w 1070784"/>
              <a:gd name="connsiteY7-16" fmla="*/ 6858000 h 6858000"/>
              <a:gd name="connsiteX8-17" fmla="*/ 0 w 1070784"/>
              <a:gd name="connsiteY8-18" fmla="*/ 0 h 6858000"/>
              <a:gd name="connsiteX9-19" fmla="*/ 679352 w 1070784"/>
              <a:gd name="connsiteY9-20" fmla="*/ 91440 h 6858000"/>
              <a:gd name="connsiteX0-21" fmla="*/ 587912 w 1070784"/>
              <a:gd name="connsiteY0-22" fmla="*/ 0 h 6858000"/>
              <a:gd name="connsiteX1-23" fmla="*/ 528232 w 1070784"/>
              <a:gd name="connsiteY1-24" fmla="*/ 89959 h 6858000"/>
              <a:gd name="connsiteX2-25" fmla="*/ 390884 w 1070784"/>
              <a:gd name="connsiteY2-26" fmla="*/ 2947092 h 6858000"/>
              <a:gd name="connsiteX3-27" fmla="*/ 682013 w 1070784"/>
              <a:gd name="connsiteY3-28" fmla="*/ 5129712 h 6858000"/>
              <a:gd name="connsiteX4-29" fmla="*/ 725782 w 1070784"/>
              <a:gd name="connsiteY4-30" fmla="*/ 6391433 h 6858000"/>
              <a:gd name="connsiteX5-31" fmla="*/ 971406 w 1070784"/>
              <a:gd name="connsiteY5-32" fmla="*/ 6762878 h 6858000"/>
              <a:gd name="connsiteX6-33" fmla="*/ 1070784 w 1070784"/>
              <a:gd name="connsiteY6-34" fmla="*/ 6858000 h 6858000"/>
              <a:gd name="connsiteX7-35" fmla="*/ 0 w 1070784"/>
              <a:gd name="connsiteY7-36" fmla="*/ 6858000 h 6858000"/>
              <a:gd name="connsiteX8-37" fmla="*/ 0 w 1070784"/>
              <a:gd name="connsiteY8-38" fmla="*/ 0 h 6858000"/>
              <a:gd name="connsiteX0-39" fmla="*/ 587912 w 1070784"/>
              <a:gd name="connsiteY0-40" fmla="*/ 0 h 6858000"/>
              <a:gd name="connsiteX1-41" fmla="*/ 528232 w 1070784"/>
              <a:gd name="connsiteY1-42" fmla="*/ 89959 h 6858000"/>
              <a:gd name="connsiteX2-43" fmla="*/ 390884 w 1070784"/>
              <a:gd name="connsiteY2-44" fmla="*/ 2947092 h 6858000"/>
              <a:gd name="connsiteX3-45" fmla="*/ 682013 w 1070784"/>
              <a:gd name="connsiteY3-46" fmla="*/ 5129712 h 6858000"/>
              <a:gd name="connsiteX4-47" fmla="*/ 725782 w 1070784"/>
              <a:gd name="connsiteY4-48" fmla="*/ 6391433 h 6858000"/>
              <a:gd name="connsiteX5-49" fmla="*/ 971406 w 1070784"/>
              <a:gd name="connsiteY5-50" fmla="*/ 6762878 h 6858000"/>
              <a:gd name="connsiteX6-51" fmla="*/ 1070784 w 1070784"/>
              <a:gd name="connsiteY6-52" fmla="*/ 6858000 h 6858000"/>
              <a:gd name="connsiteX7-53" fmla="*/ 0 w 1070784"/>
              <a:gd name="connsiteY7-54" fmla="*/ 6858000 h 6858000"/>
              <a:gd name="connsiteX0-55" fmla="*/ 485480 w 968352"/>
              <a:gd name="connsiteY0-56" fmla="*/ 0 h 6858000"/>
              <a:gd name="connsiteX1-57" fmla="*/ 425800 w 968352"/>
              <a:gd name="connsiteY1-58" fmla="*/ 89959 h 6858000"/>
              <a:gd name="connsiteX2-59" fmla="*/ 288452 w 968352"/>
              <a:gd name="connsiteY2-60" fmla="*/ 2947092 h 6858000"/>
              <a:gd name="connsiteX3-61" fmla="*/ 579581 w 968352"/>
              <a:gd name="connsiteY3-62" fmla="*/ 5129712 h 6858000"/>
              <a:gd name="connsiteX4-63" fmla="*/ 623350 w 968352"/>
              <a:gd name="connsiteY4-64" fmla="*/ 6391433 h 6858000"/>
              <a:gd name="connsiteX5-65" fmla="*/ 868974 w 968352"/>
              <a:gd name="connsiteY5-66" fmla="*/ 6762878 h 6858000"/>
              <a:gd name="connsiteX6-67" fmla="*/ 968352 w 968352"/>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968352" h="6858000">
                <a:moveTo>
                  <a:pt x="485480" y="0"/>
                </a:moveTo>
                <a:lnTo>
                  <a:pt x="425800" y="89959"/>
                </a:lnTo>
                <a:cubicBezTo>
                  <a:pt x="-96999" y="944403"/>
                  <a:pt x="-133110" y="2049924"/>
                  <a:pt x="288452" y="2947092"/>
                </a:cubicBezTo>
                <a:cubicBezTo>
                  <a:pt x="609884" y="3631210"/>
                  <a:pt x="632670" y="4386601"/>
                  <a:pt x="579581" y="5129712"/>
                </a:cubicBezTo>
                <a:cubicBezTo>
                  <a:pt x="547658" y="5574473"/>
                  <a:pt x="423439" y="5962760"/>
                  <a:pt x="623350" y="6391433"/>
                </a:cubicBezTo>
                <a:cubicBezTo>
                  <a:pt x="689085" y="6532365"/>
                  <a:pt x="772121" y="6655780"/>
                  <a:pt x="868974" y="6762878"/>
                </a:cubicBezTo>
                <a:lnTo>
                  <a:pt x="968352" y="6858000"/>
                </a:lnTo>
              </a:path>
            </a:pathLst>
          </a:custGeom>
          <a:noFill/>
          <a:ln w="3175"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5" name="任意多边形: 形状 14"/>
          <p:cNvSpPr/>
          <p:nvPr userDrawn="true">
            <p:custDataLst>
              <p:tags r:id="rId9"/>
            </p:custDataLst>
          </p:nvPr>
        </p:nvSpPr>
        <p:spPr>
          <a:xfrm>
            <a:off x="4135867" y="0"/>
            <a:ext cx="2574673" cy="6858000"/>
          </a:xfrm>
          <a:custGeom>
            <a:avLst/>
            <a:gdLst>
              <a:gd name="connsiteX0" fmla="*/ 1925565 w 8040933"/>
              <a:gd name="connsiteY0" fmla="*/ 0 h 6858000"/>
              <a:gd name="connsiteX1" fmla="*/ 2176157 w 8040933"/>
              <a:gd name="connsiteY1" fmla="*/ 0 h 6858000"/>
              <a:gd name="connsiteX2" fmla="*/ 8040933 w 8040933"/>
              <a:gd name="connsiteY2" fmla="*/ 0 h 6858000"/>
              <a:gd name="connsiteX3" fmla="*/ 8040933 w 8040933"/>
              <a:gd name="connsiteY3" fmla="*/ 6858000 h 6858000"/>
              <a:gd name="connsiteX4" fmla="*/ 2176157 w 8040933"/>
              <a:gd name="connsiteY4" fmla="*/ 6858000 h 6858000"/>
              <a:gd name="connsiteX5" fmla="*/ 0 w 8040933"/>
              <a:gd name="connsiteY5" fmla="*/ 6858000 h 6858000"/>
              <a:gd name="connsiteX6" fmla="*/ 7199 w 8040933"/>
              <a:gd name="connsiteY6" fmla="*/ 6853900 h 6858000"/>
              <a:gd name="connsiteX7" fmla="*/ 2133081 w 8040933"/>
              <a:gd name="connsiteY7" fmla="*/ 4184364 h 6858000"/>
              <a:gd name="connsiteX8" fmla="*/ 2176157 w 8040933"/>
              <a:gd name="connsiteY8" fmla="*/ 4058869 h 6858000"/>
              <a:gd name="connsiteX9" fmla="*/ 2258665 w 8040933"/>
              <a:gd name="connsiteY9" fmla="*/ 3818495 h 6858000"/>
              <a:gd name="connsiteX10" fmla="*/ 2469202 w 8040933"/>
              <a:gd name="connsiteY10" fmla="*/ 1087197 h 6858000"/>
              <a:gd name="connsiteX11" fmla="*/ 2278487 w 8040933"/>
              <a:gd name="connsiteY11" fmla="*/ 557290 h 6858000"/>
              <a:gd name="connsiteX12" fmla="*/ 2176157 w 8040933"/>
              <a:gd name="connsiteY12" fmla="*/ 367037 h 6858000"/>
              <a:gd name="connsiteX13" fmla="*/ 2147967 w 8040933"/>
              <a:gd name="connsiteY13" fmla="*/ 314626 h 6858000"/>
              <a:gd name="connsiteX14" fmla="*/ 1996234 w 8040933"/>
              <a:gd name="connsiteY14" fmla="*/ 87309 h 6858000"/>
              <a:gd name="connsiteX15" fmla="*/ 1925565 w 8040933"/>
              <a:gd name="connsiteY15" fmla="*/ 0 h 6858000"/>
              <a:gd name="connsiteX0-1" fmla="*/ 2176157 w 8040933"/>
              <a:gd name="connsiteY0-2" fmla="*/ 0 h 6858000"/>
              <a:gd name="connsiteX1-3" fmla="*/ 8040933 w 8040933"/>
              <a:gd name="connsiteY1-4" fmla="*/ 0 h 6858000"/>
              <a:gd name="connsiteX2-5" fmla="*/ 8040933 w 8040933"/>
              <a:gd name="connsiteY2-6" fmla="*/ 6858000 h 6858000"/>
              <a:gd name="connsiteX3-7" fmla="*/ 2176157 w 8040933"/>
              <a:gd name="connsiteY3-8" fmla="*/ 6858000 h 6858000"/>
              <a:gd name="connsiteX4-9" fmla="*/ 0 w 8040933"/>
              <a:gd name="connsiteY4-10" fmla="*/ 6858000 h 6858000"/>
              <a:gd name="connsiteX5-11" fmla="*/ 7199 w 8040933"/>
              <a:gd name="connsiteY5-12" fmla="*/ 6853900 h 6858000"/>
              <a:gd name="connsiteX6-13" fmla="*/ 2133081 w 8040933"/>
              <a:gd name="connsiteY6-14" fmla="*/ 4184364 h 6858000"/>
              <a:gd name="connsiteX7-15" fmla="*/ 2176157 w 8040933"/>
              <a:gd name="connsiteY7-16" fmla="*/ 4058869 h 6858000"/>
              <a:gd name="connsiteX8-17" fmla="*/ 2258665 w 8040933"/>
              <a:gd name="connsiteY8-18" fmla="*/ 3818495 h 6858000"/>
              <a:gd name="connsiteX9-19" fmla="*/ 2469202 w 8040933"/>
              <a:gd name="connsiteY9-20" fmla="*/ 1087197 h 6858000"/>
              <a:gd name="connsiteX10-21" fmla="*/ 2278487 w 8040933"/>
              <a:gd name="connsiteY10-22" fmla="*/ 557290 h 6858000"/>
              <a:gd name="connsiteX11-23" fmla="*/ 2176157 w 8040933"/>
              <a:gd name="connsiteY11-24" fmla="*/ 367037 h 6858000"/>
              <a:gd name="connsiteX12-25" fmla="*/ 2147967 w 8040933"/>
              <a:gd name="connsiteY12-26" fmla="*/ 314626 h 6858000"/>
              <a:gd name="connsiteX13-27" fmla="*/ 1996234 w 8040933"/>
              <a:gd name="connsiteY13-28" fmla="*/ 87309 h 6858000"/>
              <a:gd name="connsiteX14-29" fmla="*/ 1925565 w 8040933"/>
              <a:gd name="connsiteY14-30" fmla="*/ 0 h 6858000"/>
              <a:gd name="connsiteX15-31" fmla="*/ 2267597 w 8040933"/>
              <a:gd name="connsiteY15-32" fmla="*/ 91440 h 6858000"/>
              <a:gd name="connsiteX0-33" fmla="*/ 2176157 w 8040933"/>
              <a:gd name="connsiteY0-34" fmla="*/ 0 h 6858000"/>
              <a:gd name="connsiteX1-35" fmla="*/ 8040933 w 8040933"/>
              <a:gd name="connsiteY1-36" fmla="*/ 0 h 6858000"/>
              <a:gd name="connsiteX2-37" fmla="*/ 8040933 w 8040933"/>
              <a:gd name="connsiteY2-38" fmla="*/ 6858000 h 6858000"/>
              <a:gd name="connsiteX3-39" fmla="*/ 2176157 w 8040933"/>
              <a:gd name="connsiteY3-40" fmla="*/ 6858000 h 6858000"/>
              <a:gd name="connsiteX4-41" fmla="*/ 0 w 8040933"/>
              <a:gd name="connsiteY4-42" fmla="*/ 6858000 h 6858000"/>
              <a:gd name="connsiteX5-43" fmla="*/ 7199 w 8040933"/>
              <a:gd name="connsiteY5-44" fmla="*/ 6853900 h 6858000"/>
              <a:gd name="connsiteX6-45" fmla="*/ 2133081 w 8040933"/>
              <a:gd name="connsiteY6-46" fmla="*/ 4184364 h 6858000"/>
              <a:gd name="connsiteX7-47" fmla="*/ 2176157 w 8040933"/>
              <a:gd name="connsiteY7-48" fmla="*/ 4058869 h 6858000"/>
              <a:gd name="connsiteX8-49" fmla="*/ 2258665 w 8040933"/>
              <a:gd name="connsiteY8-50" fmla="*/ 3818495 h 6858000"/>
              <a:gd name="connsiteX9-51" fmla="*/ 2469202 w 8040933"/>
              <a:gd name="connsiteY9-52" fmla="*/ 1087197 h 6858000"/>
              <a:gd name="connsiteX10-53" fmla="*/ 2278487 w 8040933"/>
              <a:gd name="connsiteY10-54" fmla="*/ 557290 h 6858000"/>
              <a:gd name="connsiteX11-55" fmla="*/ 2176157 w 8040933"/>
              <a:gd name="connsiteY11-56" fmla="*/ 367037 h 6858000"/>
              <a:gd name="connsiteX12-57" fmla="*/ 2147967 w 8040933"/>
              <a:gd name="connsiteY12-58" fmla="*/ 314626 h 6858000"/>
              <a:gd name="connsiteX13-59" fmla="*/ 1996234 w 8040933"/>
              <a:gd name="connsiteY13-60" fmla="*/ 87309 h 6858000"/>
              <a:gd name="connsiteX14-61" fmla="*/ 1925565 w 8040933"/>
              <a:gd name="connsiteY14-62" fmla="*/ 0 h 6858000"/>
              <a:gd name="connsiteX0-63" fmla="*/ 2176157 w 8040933"/>
              <a:gd name="connsiteY0-64" fmla="*/ 0 h 6858000"/>
              <a:gd name="connsiteX1-65" fmla="*/ 8040933 w 8040933"/>
              <a:gd name="connsiteY1-66" fmla="*/ 6858000 h 6858000"/>
              <a:gd name="connsiteX2-67" fmla="*/ 2176157 w 8040933"/>
              <a:gd name="connsiteY2-68" fmla="*/ 6858000 h 6858000"/>
              <a:gd name="connsiteX3-69" fmla="*/ 0 w 8040933"/>
              <a:gd name="connsiteY3-70" fmla="*/ 6858000 h 6858000"/>
              <a:gd name="connsiteX4-71" fmla="*/ 7199 w 8040933"/>
              <a:gd name="connsiteY4-72" fmla="*/ 6853900 h 6858000"/>
              <a:gd name="connsiteX5-73" fmla="*/ 2133081 w 8040933"/>
              <a:gd name="connsiteY5-74" fmla="*/ 4184364 h 6858000"/>
              <a:gd name="connsiteX6-75" fmla="*/ 2176157 w 8040933"/>
              <a:gd name="connsiteY6-76" fmla="*/ 4058869 h 6858000"/>
              <a:gd name="connsiteX7-77" fmla="*/ 2258665 w 8040933"/>
              <a:gd name="connsiteY7-78" fmla="*/ 3818495 h 6858000"/>
              <a:gd name="connsiteX8-79" fmla="*/ 2469202 w 8040933"/>
              <a:gd name="connsiteY8-80" fmla="*/ 1087197 h 6858000"/>
              <a:gd name="connsiteX9-81" fmla="*/ 2278487 w 8040933"/>
              <a:gd name="connsiteY9-82" fmla="*/ 557290 h 6858000"/>
              <a:gd name="connsiteX10-83" fmla="*/ 2176157 w 8040933"/>
              <a:gd name="connsiteY10-84" fmla="*/ 367037 h 6858000"/>
              <a:gd name="connsiteX11-85" fmla="*/ 2147967 w 8040933"/>
              <a:gd name="connsiteY11-86" fmla="*/ 314626 h 6858000"/>
              <a:gd name="connsiteX12-87" fmla="*/ 1996234 w 8040933"/>
              <a:gd name="connsiteY12-88" fmla="*/ 87309 h 6858000"/>
              <a:gd name="connsiteX13-89" fmla="*/ 1925565 w 8040933"/>
              <a:gd name="connsiteY13-90" fmla="*/ 0 h 6858000"/>
              <a:gd name="connsiteX0-91" fmla="*/ 8040933 w 8040933"/>
              <a:gd name="connsiteY0-92" fmla="*/ 6858000 h 6858000"/>
              <a:gd name="connsiteX1-93" fmla="*/ 2176157 w 8040933"/>
              <a:gd name="connsiteY1-94" fmla="*/ 6858000 h 6858000"/>
              <a:gd name="connsiteX2-95" fmla="*/ 0 w 8040933"/>
              <a:gd name="connsiteY2-96" fmla="*/ 6858000 h 6858000"/>
              <a:gd name="connsiteX3-97" fmla="*/ 7199 w 8040933"/>
              <a:gd name="connsiteY3-98" fmla="*/ 6853900 h 6858000"/>
              <a:gd name="connsiteX4-99" fmla="*/ 2133081 w 8040933"/>
              <a:gd name="connsiteY4-100" fmla="*/ 4184364 h 6858000"/>
              <a:gd name="connsiteX5-101" fmla="*/ 2176157 w 8040933"/>
              <a:gd name="connsiteY5-102" fmla="*/ 4058869 h 6858000"/>
              <a:gd name="connsiteX6-103" fmla="*/ 2258665 w 8040933"/>
              <a:gd name="connsiteY6-104" fmla="*/ 3818495 h 6858000"/>
              <a:gd name="connsiteX7-105" fmla="*/ 2469202 w 8040933"/>
              <a:gd name="connsiteY7-106" fmla="*/ 1087197 h 6858000"/>
              <a:gd name="connsiteX8-107" fmla="*/ 2278487 w 8040933"/>
              <a:gd name="connsiteY8-108" fmla="*/ 557290 h 6858000"/>
              <a:gd name="connsiteX9-109" fmla="*/ 2176157 w 8040933"/>
              <a:gd name="connsiteY9-110" fmla="*/ 367037 h 6858000"/>
              <a:gd name="connsiteX10-111" fmla="*/ 2147967 w 8040933"/>
              <a:gd name="connsiteY10-112" fmla="*/ 314626 h 6858000"/>
              <a:gd name="connsiteX11-113" fmla="*/ 1996234 w 8040933"/>
              <a:gd name="connsiteY11-114" fmla="*/ 87309 h 6858000"/>
              <a:gd name="connsiteX12-115" fmla="*/ 1925565 w 8040933"/>
              <a:gd name="connsiteY12-116" fmla="*/ 0 h 6858000"/>
              <a:gd name="connsiteX0-117" fmla="*/ 2176157 w 2574673"/>
              <a:gd name="connsiteY0-118" fmla="*/ 6858000 h 6858000"/>
              <a:gd name="connsiteX1-119" fmla="*/ 0 w 2574673"/>
              <a:gd name="connsiteY1-120" fmla="*/ 6858000 h 6858000"/>
              <a:gd name="connsiteX2-121" fmla="*/ 7199 w 2574673"/>
              <a:gd name="connsiteY2-122" fmla="*/ 6853900 h 6858000"/>
              <a:gd name="connsiteX3-123" fmla="*/ 2133081 w 2574673"/>
              <a:gd name="connsiteY3-124" fmla="*/ 4184364 h 6858000"/>
              <a:gd name="connsiteX4-125" fmla="*/ 2176157 w 2574673"/>
              <a:gd name="connsiteY4-126" fmla="*/ 4058869 h 6858000"/>
              <a:gd name="connsiteX5-127" fmla="*/ 2258665 w 2574673"/>
              <a:gd name="connsiteY5-128" fmla="*/ 3818495 h 6858000"/>
              <a:gd name="connsiteX6-129" fmla="*/ 2469202 w 2574673"/>
              <a:gd name="connsiteY6-130" fmla="*/ 1087197 h 6858000"/>
              <a:gd name="connsiteX7-131" fmla="*/ 2278487 w 2574673"/>
              <a:gd name="connsiteY7-132" fmla="*/ 557290 h 6858000"/>
              <a:gd name="connsiteX8-133" fmla="*/ 2176157 w 2574673"/>
              <a:gd name="connsiteY8-134" fmla="*/ 367037 h 6858000"/>
              <a:gd name="connsiteX9-135" fmla="*/ 2147967 w 2574673"/>
              <a:gd name="connsiteY9-136" fmla="*/ 314626 h 6858000"/>
              <a:gd name="connsiteX10-137" fmla="*/ 1996234 w 2574673"/>
              <a:gd name="connsiteY10-138" fmla="*/ 87309 h 6858000"/>
              <a:gd name="connsiteX11-139" fmla="*/ 1925565 w 2574673"/>
              <a:gd name="connsiteY11-140" fmla="*/ 0 h 6858000"/>
              <a:gd name="connsiteX0-141" fmla="*/ 0 w 2574673"/>
              <a:gd name="connsiteY0-142" fmla="*/ 6858000 h 6858000"/>
              <a:gd name="connsiteX1-143" fmla="*/ 7199 w 2574673"/>
              <a:gd name="connsiteY1-144" fmla="*/ 6853900 h 6858000"/>
              <a:gd name="connsiteX2-145" fmla="*/ 2133081 w 2574673"/>
              <a:gd name="connsiteY2-146" fmla="*/ 4184364 h 6858000"/>
              <a:gd name="connsiteX3-147" fmla="*/ 2176157 w 2574673"/>
              <a:gd name="connsiteY3-148" fmla="*/ 4058869 h 6858000"/>
              <a:gd name="connsiteX4-149" fmla="*/ 2258665 w 2574673"/>
              <a:gd name="connsiteY4-150" fmla="*/ 3818495 h 6858000"/>
              <a:gd name="connsiteX5-151" fmla="*/ 2469202 w 2574673"/>
              <a:gd name="connsiteY5-152" fmla="*/ 1087197 h 6858000"/>
              <a:gd name="connsiteX6-153" fmla="*/ 2278487 w 2574673"/>
              <a:gd name="connsiteY6-154" fmla="*/ 557290 h 6858000"/>
              <a:gd name="connsiteX7-155" fmla="*/ 2176157 w 2574673"/>
              <a:gd name="connsiteY7-156" fmla="*/ 367037 h 6858000"/>
              <a:gd name="connsiteX8-157" fmla="*/ 2147967 w 2574673"/>
              <a:gd name="connsiteY8-158" fmla="*/ 314626 h 6858000"/>
              <a:gd name="connsiteX9-159" fmla="*/ 1996234 w 2574673"/>
              <a:gd name="connsiteY9-160" fmla="*/ 87309 h 6858000"/>
              <a:gd name="connsiteX10-161" fmla="*/ 1925565 w 2574673"/>
              <a:gd name="connsiteY10-162"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2574673" h="6858000">
                <a:moveTo>
                  <a:pt x="0" y="6858000"/>
                </a:moveTo>
                <a:lnTo>
                  <a:pt x="7199" y="6853900"/>
                </a:lnTo>
                <a:cubicBezTo>
                  <a:pt x="1450713" y="5960641"/>
                  <a:pt x="1998589" y="4550193"/>
                  <a:pt x="2133081" y="4184364"/>
                </a:cubicBezTo>
                <a:lnTo>
                  <a:pt x="2176157" y="4058869"/>
                </a:lnTo>
                <a:lnTo>
                  <a:pt x="2258665" y="3818495"/>
                </a:lnTo>
                <a:cubicBezTo>
                  <a:pt x="2535922" y="2947978"/>
                  <a:pt x="2690690" y="1969424"/>
                  <a:pt x="2469202" y="1087197"/>
                </a:cubicBezTo>
                <a:cubicBezTo>
                  <a:pt x="2422372" y="900899"/>
                  <a:pt x="2358058" y="724101"/>
                  <a:pt x="2278487" y="557290"/>
                </a:cubicBezTo>
                <a:lnTo>
                  <a:pt x="2176157" y="367037"/>
                </a:lnTo>
                <a:lnTo>
                  <a:pt x="2147967" y="314626"/>
                </a:lnTo>
                <a:cubicBezTo>
                  <a:pt x="2100833" y="236276"/>
                  <a:pt x="2050162" y="160483"/>
                  <a:pt x="1996234" y="87309"/>
                </a:cubicBezTo>
                <a:lnTo>
                  <a:pt x="1925565" y="0"/>
                </a:lnTo>
              </a:path>
            </a:pathLst>
          </a:custGeom>
          <a:noFill/>
          <a:ln w="3175"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6" name="任意多边形: 形状 15"/>
          <p:cNvSpPr/>
          <p:nvPr userDrawn="true">
            <p:custDataLst>
              <p:tags r:id="rId10"/>
            </p:custDataLst>
          </p:nvPr>
        </p:nvSpPr>
        <p:spPr>
          <a:xfrm>
            <a:off x="1777420" y="1159224"/>
            <a:ext cx="2869605" cy="3757835"/>
          </a:xfrm>
          <a:custGeom>
            <a:avLst/>
            <a:gdLst>
              <a:gd name="connsiteX0" fmla="*/ 1272506 w 2869605"/>
              <a:gd name="connsiteY0" fmla="*/ 1637 h 3757835"/>
              <a:gd name="connsiteX1" fmla="*/ 2823798 w 2869605"/>
              <a:gd name="connsiteY1" fmla="*/ 1041405 h 3757835"/>
              <a:gd name="connsiteX2" fmla="*/ 2677854 w 2869605"/>
              <a:gd name="connsiteY2" fmla="*/ 2386316 h 3757835"/>
              <a:gd name="connsiteX3" fmla="*/ 1624077 w 2869605"/>
              <a:gd name="connsiteY3" fmla="*/ 3619903 h 3757835"/>
              <a:gd name="connsiteX4" fmla="*/ 270720 w 2869605"/>
              <a:gd name="connsiteY4" fmla="*/ 3344681 h 3757835"/>
              <a:gd name="connsiteX5" fmla="*/ 251706 w 2869605"/>
              <a:gd name="connsiteY5" fmla="*/ 2796792 h 3757835"/>
              <a:gd name="connsiteX6" fmla="*/ 125269 w 2869605"/>
              <a:gd name="connsiteY6" fmla="*/ 1849011 h 3757835"/>
              <a:gd name="connsiteX7" fmla="*/ 233124 w 2869605"/>
              <a:gd name="connsiteY7" fmla="*/ 535638 h 3757835"/>
              <a:gd name="connsiteX8" fmla="*/ 1272506 w 2869605"/>
              <a:gd name="connsiteY8" fmla="*/ 1637 h 3757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9605" h="3757835">
                <a:moveTo>
                  <a:pt x="1272506" y="1637"/>
                </a:moveTo>
                <a:cubicBezTo>
                  <a:pt x="1942861" y="-28544"/>
                  <a:pt x="2652537" y="360155"/>
                  <a:pt x="2823798" y="1041405"/>
                </a:cubicBezTo>
                <a:cubicBezTo>
                  <a:pt x="2933727" y="1479233"/>
                  <a:pt x="2830247" y="1971692"/>
                  <a:pt x="2677854" y="2386316"/>
                </a:cubicBezTo>
                <a:cubicBezTo>
                  <a:pt x="2615559" y="2555763"/>
                  <a:pt x="2349023" y="3241320"/>
                  <a:pt x="1624077" y="3619903"/>
                </a:cubicBezTo>
                <a:cubicBezTo>
                  <a:pt x="1208260" y="3837041"/>
                  <a:pt x="499093" y="3834271"/>
                  <a:pt x="270720" y="3344681"/>
                </a:cubicBezTo>
                <a:cubicBezTo>
                  <a:pt x="183905" y="3158534"/>
                  <a:pt x="237846" y="2989924"/>
                  <a:pt x="251706" y="2796792"/>
                </a:cubicBezTo>
                <a:cubicBezTo>
                  <a:pt x="274755" y="2474104"/>
                  <a:pt x="264856" y="2146083"/>
                  <a:pt x="125269" y="1849011"/>
                </a:cubicBezTo>
                <a:cubicBezTo>
                  <a:pt x="-70006" y="1433450"/>
                  <a:pt x="-39152" y="914951"/>
                  <a:pt x="233124" y="535638"/>
                </a:cubicBezTo>
                <a:cubicBezTo>
                  <a:pt x="482236" y="188650"/>
                  <a:pt x="870293" y="19745"/>
                  <a:pt x="1272506" y="1637"/>
                </a:cubicBezTo>
                <a:close/>
              </a:path>
            </a:pathLst>
          </a:custGeom>
          <a:noFill/>
          <a:ln w="9525"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7" name="任意多边形: 形状 16"/>
          <p:cNvSpPr/>
          <p:nvPr userDrawn="true">
            <p:custDataLst>
              <p:tags r:id="rId11"/>
            </p:custDataLst>
          </p:nvPr>
        </p:nvSpPr>
        <p:spPr>
          <a:xfrm>
            <a:off x="0" y="2954471"/>
            <a:ext cx="360314" cy="3903529"/>
          </a:xfrm>
          <a:custGeom>
            <a:avLst/>
            <a:gdLst>
              <a:gd name="connsiteX0" fmla="*/ 0 w 7258258"/>
              <a:gd name="connsiteY0" fmla="*/ 0 h 6858000"/>
              <a:gd name="connsiteX1" fmla="*/ 6312024 w 7258258"/>
              <a:gd name="connsiteY1" fmla="*/ 0 h 6858000"/>
              <a:gd name="connsiteX2" fmla="*/ 6819530 w 7258258"/>
              <a:gd name="connsiteY2" fmla="*/ 0 h 6858000"/>
              <a:gd name="connsiteX3" fmla="*/ 6917579 w 7258258"/>
              <a:gd name="connsiteY3" fmla="*/ 182287 h 6858000"/>
              <a:gd name="connsiteX4" fmla="*/ 7136939 w 7258258"/>
              <a:gd name="connsiteY4" fmla="*/ 791757 h 6858000"/>
              <a:gd name="connsiteX5" fmla="*/ 6750375 w 7258258"/>
              <a:gd name="connsiteY5" fmla="*/ 4353931 h 6858000"/>
              <a:gd name="connsiteX6" fmla="*/ 6416663 w 7258258"/>
              <a:gd name="connsiteY6" fmla="*/ 5108640 h 6858000"/>
              <a:gd name="connsiteX7" fmla="*/ 6312024 w 7258258"/>
              <a:gd name="connsiteY7" fmla="*/ 5300432 h 6858000"/>
              <a:gd name="connsiteX8" fmla="*/ 6301037 w 7258258"/>
              <a:gd name="connsiteY8" fmla="*/ 5320570 h 6858000"/>
              <a:gd name="connsiteX9" fmla="*/ 5182265 w 7258258"/>
              <a:gd name="connsiteY9" fmla="*/ 6750825 h 6858000"/>
              <a:gd name="connsiteX10" fmla="*/ 5060732 w 7258258"/>
              <a:gd name="connsiteY10" fmla="*/ 6858000 h 6858000"/>
              <a:gd name="connsiteX11" fmla="*/ 360314 w 7258258"/>
              <a:gd name="connsiteY11" fmla="*/ 6858000 h 6858000"/>
              <a:gd name="connsiteX12" fmla="*/ 335959 w 7258258"/>
              <a:gd name="connsiteY12" fmla="*/ 6800388 h 6858000"/>
              <a:gd name="connsiteX13" fmla="*/ 324465 w 7258258"/>
              <a:gd name="connsiteY13" fmla="*/ 5441158 h 6858000"/>
              <a:gd name="connsiteX14" fmla="*/ 54952 w 7258258"/>
              <a:gd name="connsiteY14" fmla="*/ 3079303 h 6858000"/>
              <a:gd name="connsiteX15" fmla="*/ 0 w 7258258"/>
              <a:gd name="connsiteY15" fmla="*/ 2954471 h 6858000"/>
              <a:gd name="connsiteX16" fmla="*/ 0 w 7258258"/>
              <a:gd name="connsiteY16" fmla="*/ 0 h 6858000"/>
              <a:gd name="connsiteX0-1" fmla="*/ 7136939 w 7258258"/>
              <a:gd name="connsiteY0-2" fmla="*/ 791757 h 6858000"/>
              <a:gd name="connsiteX1-3" fmla="*/ 6750375 w 7258258"/>
              <a:gd name="connsiteY1-4" fmla="*/ 4353931 h 6858000"/>
              <a:gd name="connsiteX2-5" fmla="*/ 6416663 w 7258258"/>
              <a:gd name="connsiteY2-6" fmla="*/ 5108640 h 6858000"/>
              <a:gd name="connsiteX3-7" fmla="*/ 6312024 w 7258258"/>
              <a:gd name="connsiteY3-8" fmla="*/ 5300432 h 6858000"/>
              <a:gd name="connsiteX4-9" fmla="*/ 6301037 w 7258258"/>
              <a:gd name="connsiteY4-10" fmla="*/ 5320570 h 6858000"/>
              <a:gd name="connsiteX5-11" fmla="*/ 5182265 w 7258258"/>
              <a:gd name="connsiteY5-12" fmla="*/ 6750825 h 6858000"/>
              <a:gd name="connsiteX6-13" fmla="*/ 5060732 w 7258258"/>
              <a:gd name="connsiteY6-14" fmla="*/ 6858000 h 6858000"/>
              <a:gd name="connsiteX7-15" fmla="*/ 360314 w 7258258"/>
              <a:gd name="connsiteY7-16" fmla="*/ 6858000 h 6858000"/>
              <a:gd name="connsiteX8-17" fmla="*/ 335959 w 7258258"/>
              <a:gd name="connsiteY8-18" fmla="*/ 6800388 h 6858000"/>
              <a:gd name="connsiteX9-19" fmla="*/ 324465 w 7258258"/>
              <a:gd name="connsiteY9-20" fmla="*/ 5441158 h 6858000"/>
              <a:gd name="connsiteX10-21" fmla="*/ 54952 w 7258258"/>
              <a:gd name="connsiteY10-22" fmla="*/ 3079303 h 6858000"/>
              <a:gd name="connsiteX11-23" fmla="*/ 0 w 7258258"/>
              <a:gd name="connsiteY11-24" fmla="*/ 2954471 h 6858000"/>
              <a:gd name="connsiteX12-25" fmla="*/ 0 w 7258258"/>
              <a:gd name="connsiteY12-26" fmla="*/ 0 h 6858000"/>
              <a:gd name="connsiteX13-27" fmla="*/ 6312024 w 7258258"/>
              <a:gd name="connsiteY13-28" fmla="*/ 0 h 6858000"/>
              <a:gd name="connsiteX14-29" fmla="*/ 6819530 w 7258258"/>
              <a:gd name="connsiteY14-30" fmla="*/ 0 h 6858000"/>
              <a:gd name="connsiteX15-31" fmla="*/ 6917579 w 7258258"/>
              <a:gd name="connsiteY15-32" fmla="*/ 182287 h 6858000"/>
              <a:gd name="connsiteX16-33" fmla="*/ 7228379 w 7258258"/>
              <a:gd name="connsiteY16-34" fmla="*/ 883197 h 6858000"/>
              <a:gd name="connsiteX0-35" fmla="*/ 7136939 w 7258258"/>
              <a:gd name="connsiteY0-36" fmla="*/ 791757 h 6858000"/>
              <a:gd name="connsiteX1-37" fmla="*/ 6750375 w 7258258"/>
              <a:gd name="connsiteY1-38" fmla="*/ 4353931 h 6858000"/>
              <a:gd name="connsiteX2-39" fmla="*/ 6416663 w 7258258"/>
              <a:gd name="connsiteY2-40" fmla="*/ 5108640 h 6858000"/>
              <a:gd name="connsiteX3-41" fmla="*/ 6312024 w 7258258"/>
              <a:gd name="connsiteY3-42" fmla="*/ 5300432 h 6858000"/>
              <a:gd name="connsiteX4-43" fmla="*/ 6301037 w 7258258"/>
              <a:gd name="connsiteY4-44" fmla="*/ 5320570 h 6858000"/>
              <a:gd name="connsiteX5-45" fmla="*/ 5182265 w 7258258"/>
              <a:gd name="connsiteY5-46" fmla="*/ 6750825 h 6858000"/>
              <a:gd name="connsiteX6-47" fmla="*/ 5060732 w 7258258"/>
              <a:gd name="connsiteY6-48" fmla="*/ 6858000 h 6858000"/>
              <a:gd name="connsiteX7-49" fmla="*/ 360314 w 7258258"/>
              <a:gd name="connsiteY7-50" fmla="*/ 6858000 h 6858000"/>
              <a:gd name="connsiteX8-51" fmla="*/ 335959 w 7258258"/>
              <a:gd name="connsiteY8-52" fmla="*/ 6800388 h 6858000"/>
              <a:gd name="connsiteX9-53" fmla="*/ 324465 w 7258258"/>
              <a:gd name="connsiteY9-54" fmla="*/ 5441158 h 6858000"/>
              <a:gd name="connsiteX10-55" fmla="*/ 54952 w 7258258"/>
              <a:gd name="connsiteY10-56" fmla="*/ 3079303 h 6858000"/>
              <a:gd name="connsiteX11-57" fmla="*/ 0 w 7258258"/>
              <a:gd name="connsiteY11-58" fmla="*/ 2954471 h 6858000"/>
              <a:gd name="connsiteX12-59" fmla="*/ 0 w 7258258"/>
              <a:gd name="connsiteY12-60" fmla="*/ 0 h 6858000"/>
              <a:gd name="connsiteX13-61" fmla="*/ 6312024 w 7258258"/>
              <a:gd name="connsiteY13-62" fmla="*/ 0 h 6858000"/>
              <a:gd name="connsiteX14-63" fmla="*/ 6819530 w 7258258"/>
              <a:gd name="connsiteY14-64" fmla="*/ 0 h 6858000"/>
              <a:gd name="connsiteX15-65" fmla="*/ 6917579 w 7258258"/>
              <a:gd name="connsiteY15-66" fmla="*/ 182287 h 6858000"/>
              <a:gd name="connsiteX0-67" fmla="*/ 7136939 w 7258258"/>
              <a:gd name="connsiteY0-68" fmla="*/ 791757 h 6858000"/>
              <a:gd name="connsiteX1-69" fmla="*/ 6750375 w 7258258"/>
              <a:gd name="connsiteY1-70" fmla="*/ 4353931 h 6858000"/>
              <a:gd name="connsiteX2-71" fmla="*/ 6416663 w 7258258"/>
              <a:gd name="connsiteY2-72" fmla="*/ 5108640 h 6858000"/>
              <a:gd name="connsiteX3-73" fmla="*/ 6312024 w 7258258"/>
              <a:gd name="connsiteY3-74" fmla="*/ 5300432 h 6858000"/>
              <a:gd name="connsiteX4-75" fmla="*/ 6301037 w 7258258"/>
              <a:gd name="connsiteY4-76" fmla="*/ 5320570 h 6858000"/>
              <a:gd name="connsiteX5-77" fmla="*/ 5182265 w 7258258"/>
              <a:gd name="connsiteY5-78" fmla="*/ 6750825 h 6858000"/>
              <a:gd name="connsiteX6-79" fmla="*/ 5060732 w 7258258"/>
              <a:gd name="connsiteY6-80" fmla="*/ 6858000 h 6858000"/>
              <a:gd name="connsiteX7-81" fmla="*/ 360314 w 7258258"/>
              <a:gd name="connsiteY7-82" fmla="*/ 6858000 h 6858000"/>
              <a:gd name="connsiteX8-83" fmla="*/ 335959 w 7258258"/>
              <a:gd name="connsiteY8-84" fmla="*/ 6800388 h 6858000"/>
              <a:gd name="connsiteX9-85" fmla="*/ 324465 w 7258258"/>
              <a:gd name="connsiteY9-86" fmla="*/ 5441158 h 6858000"/>
              <a:gd name="connsiteX10-87" fmla="*/ 54952 w 7258258"/>
              <a:gd name="connsiteY10-88" fmla="*/ 3079303 h 6858000"/>
              <a:gd name="connsiteX11-89" fmla="*/ 0 w 7258258"/>
              <a:gd name="connsiteY11-90" fmla="*/ 2954471 h 6858000"/>
              <a:gd name="connsiteX12-91" fmla="*/ 0 w 7258258"/>
              <a:gd name="connsiteY12-92" fmla="*/ 0 h 6858000"/>
              <a:gd name="connsiteX13-93" fmla="*/ 6312024 w 7258258"/>
              <a:gd name="connsiteY13-94" fmla="*/ 0 h 6858000"/>
              <a:gd name="connsiteX14-95" fmla="*/ 6819530 w 7258258"/>
              <a:gd name="connsiteY14-96" fmla="*/ 0 h 6858000"/>
              <a:gd name="connsiteX0-97" fmla="*/ 7136939 w 7258258"/>
              <a:gd name="connsiteY0-98" fmla="*/ 791757 h 6858000"/>
              <a:gd name="connsiteX1-99" fmla="*/ 6750375 w 7258258"/>
              <a:gd name="connsiteY1-100" fmla="*/ 4353931 h 6858000"/>
              <a:gd name="connsiteX2-101" fmla="*/ 6416663 w 7258258"/>
              <a:gd name="connsiteY2-102" fmla="*/ 5108640 h 6858000"/>
              <a:gd name="connsiteX3-103" fmla="*/ 6312024 w 7258258"/>
              <a:gd name="connsiteY3-104" fmla="*/ 5300432 h 6858000"/>
              <a:gd name="connsiteX4-105" fmla="*/ 6301037 w 7258258"/>
              <a:gd name="connsiteY4-106" fmla="*/ 5320570 h 6858000"/>
              <a:gd name="connsiteX5-107" fmla="*/ 5182265 w 7258258"/>
              <a:gd name="connsiteY5-108" fmla="*/ 6750825 h 6858000"/>
              <a:gd name="connsiteX6-109" fmla="*/ 5060732 w 7258258"/>
              <a:gd name="connsiteY6-110" fmla="*/ 6858000 h 6858000"/>
              <a:gd name="connsiteX7-111" fmla="*/ 360314 w 7258258"/>
              <a:gd name="connsiteY7-112" fmla="*/ 6858000 h 6858000"/>
              <a:gd name="connsiteX8-113" fmla="*/ 335959 w 7258258"/>
              <a:gd name="connsiteY8-114" fmla="*/ 6800388 h 6858000"/>
              <a:gd name="connsiteX9-115" fmla="*/ 324465 w 7258258"/>
              <a:gd name="connsiteY9-116" fmla="*/ 5441158 h 6858000"/>
              <a:gd name="connsiteX10-117" fmla="*/ 54952 w 7258258"/>
              <a:gd name="connsiteY10-118" fmla="*/ 3079303 h 6858000"/>
              <a:gd name="connsiteX11-119" fmla="*/ 0 w 7258258"/>
              <a:gd name="connsiteY11-120" fmla="*/ 2954471 h 6858000"/>
              <a:gd name="connsiteX12-121" fmla="*/ 0 w 7258258"/>
              <a:gd name="connsiteY12-122" fmla="*/ 0 h 6858000"/>
              <a:gd name="connsiteX13-123" fmla="*/ 6312024 w 7258258"/>
              <a:gd name="connsiteY13-124" fmla="*/ 0 h 6858000"/>
              <a:gd name="connsiteX0-125" fmla="*/ 7136939 w 7258258"/>
              <a:gd name="connsiteY0-126" fmla="*/ 791757 h 6858000"/>
              <a:gd name="connsiteX1-127" fmla="*/ 6750375 w 7258258"/>
              <a:gd name="connsiteY1-128" fmla="*/ 4353931 h 6858000"/>
              <a:gd name="connsiteX2-129" fmla="*/ 6416663 w 7258258"/>
              <a:gd name="connsiteY2-130" fmla="*/ 5108640 h 6858000"/>
              <a:gd name="connsiteX3-131" fmla="*/ 6312024 w 7258258"/>
              <a:gd name="connsiteY3-132" fmla="*/ 5300432 h 6858000"/>
              <a:gd name="connsiteX4-133" fmla="*/ 6301037 w 7258258"/>
              <a:gd name="connsiteY4-134" fmla="*/ 5320570 h 6858000"/>
              <a:gd name="connsiteX5-135" fmla="*/ 5182265 w 7258258"/>
              <a:gd name="connsiteY5-136" fmla="*/ 6750825 h 6858000"/>
              <a:gd name="connsiteX6-137" fmla="*/ 5060732 w 7258258"/>
              <a:gd name="connsiteY6-138" fmla="*/ 6858000 h 6858000"/>
              <a:gd name="connsiteX7-139" fmla="*/ 360314 w 7258258"/>
              <a:gd name="connsiteY7-140" fmla="*/ 6858000 h 6858000"/>
              <a:gd name="connsiteX8-141" fmla="*/ 335959 w 7258258"/>
              <a:gd name="connsiteY8-142" fmla="*/ 6800388 h 6858000"/>
              <a:gd name="connsiteX9-143" fmla="*/ 324465 w 7258258"/>
              <a:gd name="connsiteY9-144" fmla="*/ 5441158 h 6858000"/>
              <a:gd name="connsiteX10-145" fmla="*/ 54952 w 7258258"/>
              <a:gd name="connsiteY10-146" fmla="*/ 3079303 h 6858000"/>
              <a:gd name="connsiteX11-147" fmla="*/ 0 w 7258258"/>
              <a:gd name="connsiteY11-148" fmla="*/ 2954471 h 6858000"/>
              <a:gd name="connsiteX12-149" fmla="*/ 0 w 7258258"/>
              <a:gd name="connsiteY12-150" fmla="*/ 0 h 6858000"/>
              <a:gd name="connsiteX0-151" fmla="*/ 7136939 w 7258258"/>
              <a:gd name="connsiteY0-152" fmla="*/ 0 h 6066243"/>
              <a:gd name="connsiteX1-153" fmla="*/ 6750375 w 7258258"/>
              <a:gd name="connsiteY1-154" fmla="*/ 3562174 h 6066243"/>
              <a:gd name="connsiteX2-155" fmla="*/ 6416663 w 7258258"/>
              <a:gd name="connsiteY2-156" fmla="*/ 4316883 h 6066243"/>
              <a:gd name="connsiteX3-157" fmla="*/ 6312024 w 7258258"/>
              <a:gd name="connsiteY3-158" fmla="*/ 4508675 h 6066243"/>
              <a:gd name="connsiteX4-159" fmla="*/ 6301037 w 7258258"/>
              <a:gd name="connsiteY4-160" fmla="*/ 4528813 h 6066243"/>
              <a:gd name="connsiteX5-161" fmla="*/ 5182265 w 7258258"/>
              <a:gd name="connsiteY5-162" fmla="*/ 5959068 h 6066243"/>
              <a:gd name="connsiteX6-163" fmla="*/ 5060732 w 7258258"/>
              <a:gd name="connsiteY6-164" fmla="*/ 6066243 h 6066243"/>
              <a:gd name="connsiteX7-165" fmla="*/ 360314 w 7258258"/>
              <a:gd name="connsiteY7-166" fmla="*/ 6066243 h 6066243"/>
              <a:gd name="connsiteX8-167" fmla="*/ 335959 w 7258258"/>
              <a:gd name="connsiteY8-168" fmla="*/ 6008631 h 6066243"/>
              <a:gd name="connsiteX9-169" fmla="*/ 324465 w 7258258"/>
              <a:gd name="connsiteY9-170" fmla="*/ 4649401 h 6066243"/>
              <a:gd name="connsiteX10-171" fmla="*/ 54952 w 7258258"/>
              <a:gd name="connsiteY10-172" fmla="*/ 2287546 h 6066243"/>
              <a:gd name="connsiteX11-173" fmla="*/ 0 w 7258258"/>
              <a:gd name="connsiteY11-174" fmla="*/ 2162714 h 6066243"/>
              <a:gd name="connsiteX0-175" fmla="*/ 6750375 w 6750375"/>
              <a:gd name="connsiteY0-176" fmla="*/ 1399460 h 3903529"/>
              <a:gd name="connsiteX1-177" fmla="*/ 6416663 w 6750375"/>
              <a:gd name="connsiteY1-178" fmla="*/ 2154169 h 3903529"/>
              <a:gd name="connsiteX2-179" fmla="*/ 6312024 w 6750375"/>
              <a:gd name="connsiteY2-180" fmla="*/ 2345961 h 3903529"/>
              <a:gd name="connsiteX3-181" fmla="*/ 6301037 w 6750375"/>
              <a:gd name="connsiteY3-182" fmla="*/ 2366099 h 3903529"/>
              <a:gd name="connsiteX4-183" fmla="*/ 5182265 w 6750375"/>
              <a:gd name="connsiteY4-184" fmla="*/ 3796354 h 3903529"/>
              <a:gd name="connsiteX5-185" fmla="*/ 5060732 w 6750375"/>
              <a:gd name="connsiteY5-186" fmla="*/ 3903529 h 3903529"/>
              <a:gd name="connsiteX6-187" fmla="*/ 360314 w 6750375"/>
              <a:gd name="connsiteY6-188" fmla="*/ 3903529 h 3903529"/>
              <a:gd name="connsiteX7-189" fmla="*/ 335959 w 6750375"/>
              <a:gd name="connsiteY7-190" fmla="*/ 3845917 h 3903529"/>
              <a:gd name="connsiteX8-191" fmla="*/ 324465 w 6750375"/>
              <a:gd name="connsiteY8-192" fmla="*/ 2486687 h 3903529"/>
              <a:gd name="connsiteX9-193" fmla="*/ 54952 w 6750375"/>
              <a:gd name="connsiteY9-194" fmla="*/ 124832 h 3903529"/>
              <a:gd name="connsiteX10-195" fmla="*/ 0 w 6750375"/>
              <a:gd name="connsiteY10-196" fmla="*/ 0 h 3903529"/>
              <a:gd name="connsiteX0-197" fmla="*/ 6416663 w 6416663"/>
              <a:gd name="connsiteY0-198" fmla="*/ 2154169 h 3903529"/>
              <a:gd name="connsiteX1-199" fmla="*/ 6312024 w 6416663"/>
              <a:gd name="connsiteY1-200" fmla="*/ 2345961 h 3903529"/>
              <a:gd name="connsiteX2-201" fmla="*/ 6301037 w 6416663"/>
              <a:gd name="connsiteY2-202" fmla="*/ 2366099 h 3903529"/>
              <a:gd name="connsiteX3-203" fmla="*/ 5182265 w 6416663"/>
              <a:gd name="connsiteY3-204" fmla="*/ 3796354 h 3903529"/>
              <a:gd name="connsiteX4-205" fmla="*/ 5060732 w 6416663"/>
              <a:gd name="connsiteY4-206" fmla="*/ 3903529 h 3903529"/>
              <a:gd name="connsiteX5-207" fmla="*/ 360314 w 6416663"/>
              <a:gd name="connsiteY5-208" fmla="*/ 3903529 h 3903529"/>
              <a:gd name="connsiteX6-209" fmla="*/ 335959 w 6416663"/>
              <a:gd name="connsiteY6-210" fmla="*/ 3845917 h 3903529"/>
              <a:gd name="connsiteX7-211" fmla="*/ 324465 w 6416663"/>
              <a:gd name="connsiteY7-212" fmla="*/ 2486687 h 3903529"/>
              <a:gd name="connsiteX8-213" fmla="*/ 54952 w 6416663"/>
              <a:gd name="connsiteY8-214" fmla="*/ 124832 h 3903529"/>
              <a:gd name="connsiteX9-215" fmla="*/ 0 w 6416663"/>
              <a:gd name="connsiteY9-216" fmla="*/ 0 h 3903529"/>
              <a:gd name="connsiteX0-217" fmla="*/ 6312024 w 6312024"/>
              <a:gd name="connsiteY0-218" fmla="*/ 2345961 h 3903529"/>
              <a:gd name="connsiteX1-219" fmla="*/ 6301037 w 6312024"/>
              <a:gd name="connsiteY1-220" fmla="*/ 2366099 h 3903529"/>
              <a:gd name="connsiteX2-221" fmla="*/ 5182265 w 6312024"/>
              <a:gd name="connsiteY2-222" fmla="*/ 3796354 h 3903529"/>
              <a:gd name="connsiteX3-223" fmla="*/ 5060732 w 6312024"/>
              <a:gd name="connsiteY3-224" fmla="*/ 3903529 h 3903529"/>
              <a:gd name="connsiteX4-225" fmla="*/ 360314 w 6312024"/>
              <a:gd name="connsiteY4-226" fmla="*/ 3903529 h 3903529"/>
              <a:gd name="connsiteX5-227" fmla="*/ 335959 w 6312024"/>
              <a:gd name="connsiteY5-228" fmla="*/ 3845917 h 3903529"/>
              <a:gd name="connsiteX6-229" fmla="*/ 324465 w 6312024"/>
              <a:gd name="connsiteY6-230" fmla="*/ 2486687 h 3903529"/>
              <a:gd name="connsiteX7-231" fmla="*/ 54952 w 6312024"/>
              <a:gd name="connsiteY7-232" fmla="*/ 124832 h 3903529"/>
              <a:gd name="connsiteX8-233" fmla="*/ 0 w 6312024"/>
              <a:gd name="connsiteY8-234" fmla="*/ 0 h 3903529"/>
              <a:gd name="connsiteX0-235" fmla="*/ 6312024 w 6312024"/>
              <a:gd name="connsiteY0-236" fmla="*/ 2345961 h 3903529"/>
              <a:gd name="connsiteX1-237" fmla="*/ 5182265 w 6312024"/>
              <a:gd name="connsiteY1-238" fmla="*/ 3796354 h 3903529"/>
              <a:gd name="connsiteX2-239" fmla="*/ 5060732 w 6312024"/>
              <a:gd name="connsiteY2-240" fmla="*/ 3903529 h 3903529"/>
              <a:gd name="connsiteX3-241" fmla="*/ 360314 w 6312024"/>
              <a:gd name="connsiteY3-242" fmla="*/ 3903529 h 3903529"/>
              <a:gd name="connsiteX4-243" fmla="*/ 335959 w 6312024"/>
              <a:gd name="connsiteY4-244" fmla="*/ 3845917 h 3903529"/>
              <a:gd name="connsiteX5-245" fmla="*/ 324465 w 6312024"/>
              <a:gd name="connsiteY5-246" fmla="*/ 2486687 h 3903529"/>
              <a:gd name="connsiteX6-247" fmla="*/ 54952 w 6312024"/>
              <a:gd name="connsiteY6-248" fmla="*/ 124832 h 3903529"/>
              <a:gd name="connsiteX7-249" fmla="*/ 0 w 6312024"/>
              <a:gd name="connsiteY7-250" fmla="*/ 0 h 3903529"/>
              <a:gd name="connsiteX0-251" fmla="*/ 5182265 w 5182265"/>
              <a:gd name="connsiteY0-252" fmla="*/ 3796354 h 3903529"/>
              <a:gd name="connsiteX1-253" fmla="*/ 5060732 w 5182265"/>
              <a:gd name="connsiteY1-254" fmla="*/ 3903529 h 3903529"/>
              <a:gd name="connsiteX2-255" fmla="*/ 360314 w 5182265"/>
              <a:gd name="connsiteY2-256" fmla="*/ 3903529 h 3903529"/>
              <a:gd name="connsiteX3-257" fmla="*/ 335959 w 5182265"/>
              <a:gd name="connsiteY3-258" fmla="*/ 3845917 h 3903529"/>
              <a:gd name="connsiteX4-259" fmla="*/ 324465 w 5182265"/>
              <a:gd name="connsiteY4-260" fmla="*/ 2486687 h 3903529"/>
              <a:gd name="connsiteX5-261" fmla="*/ 54952 w 5182265"/>
              <a:gd name="connsiteY5-262" fmla="*/ 124832 h 3903529"/>
              <a:gd name="connsiteX6-263" fmla="*/ 0 w 5182265"/>
              <a:gd name="connsiteY6-264" fmla="*/ 0 h 3903529"/>
              <a:gd name="connsiteX0-265" fmla="*/ 5060732 w 5060732"/>
              <a:gd name="connsiteY0-266" fmla="*/ 3903529 h 3903529"/>
              <a:gd name="connsiteX1-267" fmla="*/ 360314 w 5060732"/>
              <a:gd name="connsiteY1-268" fmla="*/ 3903529 h 3903529"/>
              <a:gd name="connsiteX2-269" fmla="*/ 335959 w 5060732"/>
              <a:gd name="connsiteY2-270" fmla="*/ 3845917 h 3903529"/>
              <a:gd name="connsiteX3-271" fmla="*/ 324465 w 5060732"/>
              <a:gd name="connsiteY3-272" fmla="*/ 2486687 h 3903529"/>
              <a:gd name="connsiteX4-273" fmla="*/ 54952 w 5060732"/>
              <a:gd name="connsiteY4-274" fmla="*/ 124832 h 3903529"/>
              <a:gd name="connsiteX5-275" fmla="*/ 0 w 5060732"/>
              <a:gd name="connsiteY5-276" fmla="*/ 0 h 3903529"/>
              <a:gd name="connsiteX0-277" fmla="*/ 360314 w 360314"/>
              <a:gd name="connsiteY0-278" fmla="*/ 3903529 h 3903529"/>
              <a:gd name="connsiteX1-279" fmla="*/ 335959 w 360314"/>
              <a:gd name="connsiteY1-280" fmla="*/ 3845917 h 3903529"/>
              <a:gd name="connsiteX2-281" fmla="*/ 324465 w 360314"/>
              <a:gd name="connsiteY2-282" fmla="*/ 2486687 h 3903529"/>
              <a:gd name="connsiteX3-283" fmla="*/ 54952 w 360314"/>
              <a:gd name="connsiteY3-284" fmla="*/ 124832 h 3903529"/>
              <a:gd name="connsiteX4-285" fmla="*/ 0 w 360314"/>
              <a:gd name="connsiteY4-286" fmla="*/ 0 h 390352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60314" h="3903529">
                <a:moveTo>
                  <a:pt x="360314" y="3903529"/>
                </a:moveTo>
                <a:lnTo>
                  <a:pt x="335959" y="3845917"/>
                </a:lnTo>
                <a:cubicBezTo>
                  <a:pt x="162326" y="3388731"/>
                  <a:pt x="290047" y="2966252"/>
                  <a:pt x="324465" y="2486687"/>
                </a:cubicBezTo>
                <a:cubicBezTo>
                  <a:pt x="381702" y="1685423"/>
                  <a:pt x="362239" y="871743"/>
                  <a:pt x="54952" y="124832"/>
                </a:cubicBezTo>
                <a:lnTo>
                  <a:pt x="0" y="0"/>
                </a:lnTo>
              </a:path>
            </a:pathLst>
          </a:custGeom>
          <a:noFill/>
          <a:ln w="3175" cap="flat">
            <a:solidFill>
              <a:schemeClr val="accent1">
                <a:alpha val="10000"/>
              </a:schemeClr>
            </a:solidFill>
            <a:prstDash val="solid"/>
            <a:miter/>
          </a:ln>
        </p:spPr>
        <p:txBody>
          <a:bodyPr rtlCol="0" anchor="ctr"/>
          <a:lstStyle/>
          <a:p>
            <a:endParaRPr lang="zh-CN" altLang="en-US">
              <a:solidFill>
                <a:schemeClr val="tx1"/>
              </a:solidFill>
            </a:endParaRPr>
          </a:p>
        </p:txBody>
      </p:sp>
      <p:sp>
        <p:nvSpPr>
          <p:cNvPr id="18" name="任意多边形: 形状 17"/>
          <p:cNvSpPr/>
          <p:nvPr userDrawn="true">
            <p:custDataLst>
              <p:tags r:id="rId12"/>
            </p:custDataLst>
          </p:nvPr>
        </p:nvSpPr>
        <p:spPr>
          <a:xfrm>
            <a:off x="5060732" y="0"/>
            <a:ext cx="2197526" cy="6858000"/>
          </a:xfrm>
          <a:custGeom>
            <a:avLst/>
            <a:gdLst>
              <a:gd name="connsiteX0" fmla="*/ 1758798 w 7116068"/>
              <a:gd name="connsiteY0" fmla="*/ 0 h 6858000"/>
              <a:gd name="connsiteX1" fmla="*/ 7116068 w 7116068"/>
              <a:gd name="connsiteY1" fmla="*/ 0 h 6858000"/>
              <a:gd name="connsiteX2" fmla="*/ 7116068 w 7116068"/>
              <a:gd name="connsiteY2" fmla="*/ 6858000 h 6858000"/>
              <a:gd name="connsiteX3" fmla="*/ 1251292 w 7116068"/>
              <a:gd name="connsiteY3" fmla="*/ 6858000 h 6858000"/>
              <a:gd name="connsiteX4" fmla="*/ 0 w 7116068"/>
              <a:gd name="connsiteY4" fmla="*/ 6858000 h 6858000"/>
              <a:gd name="connsiteX5" fmla="*/ 121533 w 7116068"/>
              <a:gd name="connsiteY5" fmla="*/ 6750825 h 6858000"/>
              <a:gd name="connsiteX6" fmla="*/ 1240305 w 7116068"/>
              <a:gd name="connsiteY6" fmla="*/ 5320570 h 6858000"/>
              <a:gd name="connsiteX7" fmla="*/ 1251292 w 7116068"/>
              <a:gd name="connsiteY7" fmla="*/ 5300432 h 6858000"/>
              <a:gd name="connsiteX8" fmla="*/ 1355931 w 7116068"/>
              <a:gd name="connsiteY8" fmla="*/ 5108640 h 6858000"/>
              <a:gd name="connsiteX9" fmla="*/ 1689643 w 7116068"/>
              <a:gd name="connsiteY9" fmla="*/ 4353931 h 6858000"/>
              <a:gd name="connsiteX10" fmla="*/ 2076207 w 7116068"/>
              <a:gd name="connsiteY10" fmla="*/ 791757 h 6858000"/>
              <a:gd name="connsiteX11" fmla="*/ 1856847 w 7116068"/>
              <a:gd name="connsiteY11" fmla="*/ 182287 h 6858000"/>
              <a:gd name="connsiteX12" fmla="*/ 1758798 w 7116068"/>
              <a:gd name="connsiteY12" fmla="*/ 0 h 6858000"/>
              <a:gd name="connsiteX0-1" fmla="*/ 7116068 w 7207508"/>
              <a:gd name="connsiteY0-2" fmla="*/ 0 h 6858000"/>
              <a:gd name="connsiteX1-3" fmla="*/ 7116068 w 7207508"/>
              <a:gd name="connsiteY1-4" fmla="*/ 6858000 h 6858000"/>
              <a:gd name="connsiteX2-5" fmla="*/ 1251292 w 7207508"/>
              <a:gd name="connsiteY2-6" fmla="*/ 6858000 h 6858000"/>
              <a:gd name="connsiteX3-7" fmla="*/ 0 w 7207508"/>
              <a:gd name="connsiteY3-8" fmla="*/ 6858000 h 6858000"/>
              <a:gd name="connsiteX4-9" fmla="*/ 121533 w 7207508"/>
              <a:gd name="connsiteY4-10" fmla="*/ 6750825 h 6858000"/>
              <a:gd name="connsiteX5-11" fmla="*/ 1240305 w 7207508"/>
              <a:gd name="connsiteY5-12" fmla="*/ 5320570 h 6858000"/>
              <a:gd name="connsiteX6-13" fmla="*/ 1251292 w 7207508"/>
              <a:gd name="connsiteY6-14" fmla="*/ 5300432 h 6858000"/>
              <a:gd name="connsiteX7-15" fmla="*/ 1355931 w 7207508"/>
              <a:gd name="connsiteY7-16" fmla="*/ 5108640 h 6858000"/>
              <a:gd name="connsiteX8-17" fmla="*/ 1689643 w 7207508"/>
              <a:gd name="connsiteY8-18" fmla="*/ 4353931 h 6858000"/>
              <a:gd name="connsiteX9-19" fmla="*/ 2076207 w 7207508"/>
              <a:gd name="connsiteY9-20" fmla="*/ 791757 h 6858000"/>
              <a:gd name="connsiteX10-21" fmla="*/ 1856847 w 7207508"/>
              <a:gd name="connsiteY10-22" fmla="*/ 182287 h 6858000"/>
              <a:gd name="connsiteX11-23" fmla="*/ 1758798 w 7207508"/>
              <a:gd name="connsiteY11-24" fmla="*/ 0 h 6858000"/>
              <a:gd name="connsiteX12-25" fmla="*/ 7207508 w 7207508"/>
              <a:gd name="connsiteY12-26" fmla="*/ 91440 h 6858000"/>
              <a:gd name="connsiteX0-27" fmla="*/ 7116068 w 7116068"/>
              <a:gd name="connsiteY0-28" fmla="*/ 0 h 6858000"/>
              <a:gd name="connsiteX1-29" fmla="*/ 7116068 w 7116068"/>
              <a:gd name="connsiteY1-30" fmla="*/ 6858000 h 6858000"/>
              <a:gd name="connsiteX2-31" fmla="*/ 1251292 w 7116068"/>
              <a:gd name="connsiteY2-32" fmla="*/ 6858000 h 6858000"/>
              <a:gd name="connsiteX3-33" fmla="*/ 0 w 7116068"/>
              <a:gd name="connsiteY3-34" fmla="*/ 6858000 h 6858000"/>
              <a:gd name="connsiteX4-35" fmla="*/ 121533 w 7116068"/>
              <a:gd name="connsiteY4-36" fmla="*/ 6750825 h 6858000"/>
              <a:gd name="connsiteX5-37" fmla="*/ 1240305 w 7116068"/>
              <a:gd name="connsiteY5-38" fmla="*/ 5320570 h 6858000"/>
              <a:gd name="connsiteX6-39" fmla="*/ 1251292 w 7116068"/>
              <a:gd name="connsiteY6-40" fmla="*/ 5300432 h 6858000"/>
              <a:gd name="connsiteX7-41" fmla="*/ 1355931 w 7116068"/>
              <a:gd name="connsiteY7-42" fmla="*/ 5108640 h 6858000"/>
              <a:gd name="connsiteX8-43" fmla="*/ 1689643 w 7116068"/>
              <a:gd name="connsiteY8-44" fmla="*/ 4353931 h 6858000"/>
              <a:gd name="connsiteX9-45" fmla="*/ 2076207 w 7116068"/>
              <a:gd name="connsiteY9-46" fmla="*/ 791757 h 6858000"/>
              <a:gd name="connsiteX10-47" fmla="*/ 1856847 w 7116068"/>
              <a:gd name="connsiteY10-48" fmla="*/ 182287 h 6858000"/>
              <a:gd name="connsiteX11-49" fmla="*/ 1758798 w 7116068"/>
              <a:gd name="connsiteY11-50" fmla="*/ 0 h 6858000"/>
              <a:gd name="connsiteX0-51" fmla="*/ 7116068 w 7116068"/>
              <a:gd name="connsiteY0-52" fmla="*/ 6858000 h 6858000"/>
              <a:gd name="connsiteX1-53" fmla="*/ 1251292 w 7116068"/>
              <a:gd name="connsiteY1-54" fmla="*/ 6858000 h 6858000"/>
              <a:gd name="connsiteX2-55" fmla="*/ 0 w 7116068"/>
              <a:gd name="connsiteY2-56" fmla="*/ 6858000 h 6858000"/>
              <a:gd name="connsiteX3-57" fmla="*/ 121533 w 7116068"/>
              <a:gd name="connsiteY3-58" fmla="*/ 6750825 h 6858000"/>
              <a:gd name="connsiteX4-59" fmla="*/ 1240305 w 7116068"/>
              <a:gd name="connsiteY4-60" fmla="*/ 5320570 h 6858000"/>
              <a:gd name="connsiteX5-61" fmla="*/ 1251292 w 7116068"/>
              <a:gd name="connsiteY5-62" fmla="*/ 5300432 h 6858000"/>
              <a:gd name="connsiteX6-63" fmla="*/ 1355931 w 7116068"/>
              <a:gd name="connsiteY6-64" fmla="*/ 5108640 h 6858000"/>
              <a:gd name="connsiteX7-65" fmla="*/ 1689643 w 7116068"/>
              <a:gd name="connsiteY7-66" fmla="*/ 4353931 h 6858000"/>
              <a:gd name="connsiteX8-67" fmla="*/ 2076207 w 7116068"/>
              <a:gd name="connsiteY8-68" fmla="*/ 791757 h 6858000"/>
              <a:gd name="connsiteX9-69" fmla="*/ 1856847 w 7116068"/>
              <a:gd name="connsiteY9-70" fmla="*/ 182287 h 6858000"/>
              <a:gd name="connsiteX10-71" fmla="*/ 1758798 w 7116068"/>
              <a:gd name="connsiteY10-72" fmla="*/ 0 h 6858000"/>
              <a:gd name="connsiteX0-73" fmla="*/ 1251292 w 2197526"/>
              <a:gd name="connsiteY0-74" fmla="*/ 6858000 h 6858000"/>
              <a:gd name="connsiteX1-75" fmla="*/ 0 w 2197526"/>
              <a:gd name="connsiteY1-76" fmla="*/ 6858000 h 6858000"/>
              <a:gd name="connsiteX2-77" fmla="*/ 121533 w 2197526"/>
              <a:gd name="connsiteY2-78" fmla="*/ 6750825 h 6858000"/>
              <a:gd name="connsiteX3-79" fmla="*/ 1240305 w 2197526"/>
              <a:gd name="connsiteY3-80" fmla="*/ 5320570 h 6858000"/>
              <a:gd name="connsiteX4-81" fmla="*/ 1251292 w 2197526"/>
              <a:gd name="connsiteY4-82" fmla="*/ 5300432 h 6858000"/>
              <a:gd name="connsiteX5-83" fmla="*/ 1355931 w 2197526"/>
              <a:gd name="connsiteY5-84" fmla="*/ 5108640 h 6858000"/>
              <a:gd name="connsiteX6-85" fmla="*/ 1689643 w 2197526"/>
              <a:gd name="connsiteY6-86" fmla="*/ 4353931 h 6858000"/>
              <a:gd name="connsiteX7-87" fmla="*/ 2076207 w 2197526"/>
              <a:gd name="connsiteY7-88" fmla="*/ 791757 h 6858000"/>
              <a:gd name="connsiteX8-89" fmla="*/ 1856847 w 2197526"/>
              <a:gd name="connsiteY8-90" fmla="*/ 182287 h 6858000"/>
              <a:gd name="connsiteX9-91" fmla="*/ 1758798 w 2197526"/>
              <a:gd name="connsiteY9-92" fmla="*/ 0 h 6858000"/>
              <a:gd name="connsiteX0-93" fmla="*/ 0 w 2197526"/>
              <a:gd name="connsiteY0-94" fmla="*/ 6858000 h 6858000"/>
              <a:gd name="connsiteX1-95" fmla="*/ 121533 w 2197526"/>
              <a:gd name="connsiteY1-96" fmla="*/ 6750825 h 6858000"/>
              <a:gd name="connsiteX2-97" fmla="*/ 1240305 w 2197526"/>
              <a:gd name="connsiteY2-98" fmla="*/ 5320570 h 6858000"/>
              <a:gd name="connsiteX3-99" fmla="*/ 1251292 w 2197526"/>
              <a:gd name="connsiteY3-100" fmla="*/ 5300432 h 6858000"/>
              <a:gd name="connsiteX4-101" fmla="*/ 1355931 w 2197526"/>
              <a:gd name="connsiteY4-102" fmla="*/ 5108640 h 6858000"/>
              <a:gd name="connsiteX5-103" fmla="*/ 1689643 w 2197526"/>
              <a:gd name="connsiteY5-104" fmla="*/ 4353931 h 6858000"/>
              <a:gd name="connsiteX6-105" fmla="*/ 2076207 w 2197526"/>
              <a:gd name="connsiteY6-106" fmla="*/ 791757 h 6858000"/>
              <a:gd name="connsiteX7-107" fmla="*/ 1856847 w 2197526"/>
              <a:gd name="connsiteY7-108" fmla="*/ 182287 h 6858000"/>
              <a:gd name="connsiteX8-109" fmla="*/ 1758798 w 2197526"/>
              <a:gd name="connsiteY8-110" fmla="*/ 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2197526" h="6858000">
                <a:moveTo>
                  <a:pt x="0" y="6858000"/>
                </a:moveTo>
                <a:lnTo>
                  <a:pt x="121533" y="6750825"/>
                </a:lnTo>
                <a:cubicBezTo>
                  <a:pt x="629696" y="6273446"/>
                  <a:pt x="990787" y="5758373"/>
                  <a:pt x="1240305" y="5320570"/>
                </a:cubicBezTo>
                <a:lnTo>
                  <a:pt x="1251292" y="5300432"/>
                </a:lnTo>
                <a:lnTo>
                  <a:pt x="1355931" y="5108640"/>
                </a:lnTo>
                <a:cubicBezTo>
                  <a:pt x="1533693" y="4767929"/>
                  <a:pt x="1638082" y="4494182"/>
                  <a:pt x="1689643" y="4353931"/>
                </a:cubicBezTo>
                <a:cubicBezTo>
                  <a:pt x="2093278" y="3255743"/>
                  <a:pt x="2367359" y="1951400"/>
                  <a:pt x="2076207" y="791757"/>
                </a:cubicBezTo>
                <a:cubicBezTo>
                  <a:pt x="2022343" y="577487"/>
                  <a:pt x="1948368" y="374144"/>
                  <a:pt x="1856847" y="182287"/>
                </a:cubicBezTo>
                <a:lnTo>
                  <a:pt x="1758798" y="0"/>
                </a:lnTo>
              </a:path>
            </a:pathLst>
          </a:custGeom>
          <a:noFill/>
          <a:ln w="3175" cap="flat">
            <a:solidFill>
              <a:schemeClr val="accent1">
                <a:alpha val="10000"/>
              </a:schemeClr>
            </a:solidFill>
            <a:prstDash val="solid"/>
            <a:miter/>
          </a:ln>
        </p:spPr>
        <p:txBody>
          <a:bodyPr rtlCol="0" anchor="ctr"/>
          <a:lstStyle/>
          <a:p>
            <a:endParaRPr lang="zh-CN" altLang="en-US">
              <a:solidFill>
                <a:schemeClr val="tx1"/>
              </a:solidFill>
            </a:endParaRPr>
          </a:p>
        </p:txBody>
      </p:sp>
      <p:sp useBgFill="1">
        <p:nvSpPr>
          <p:cNvPr id="3" name="图片 26" descr="11资源 3"/>
          <p:cNvSpPr/>
          <p:nvPr userDrawn="true">
            <p:custDataLst>
              <p:tags r:id="rId13"/>
            </p:custDataLst>
          </p:nvPr>
        </p:nvSpPr>
        <p:spPr>
          <a:xfrm rot="6480000">
            <a:off x="1625613" y="1939027"/>
            <a:ext cx="2875019" cy="2232325"/>
          </a:xfrm>
          <a:custGeom>
            <a:avLst/>
            <a:gdLst>
              <a:gd name="connsiteX0" fmla="*/ 1464805 w 2875019"/>
              <a:gd name="connsiteY0" fmla="*/ 2138 h 2232325"/>
              <a:gd name="connsiteX1" fmla="*/ 2596455 w 2875019"/>
              <a:gd name="connsiteY1" fmla="*/ 470991 h 2232325"/>
              <a:gd name="connsiteX2" fmla="*/ 2714585 w 2875019"/>
              <a:gd name="connsiteY2" fmla="*/ 1506969 h 2232325"/>
              <a:gd name="connsiteX3" fmla="*/ 2325603 w 2875019"/>
              <a:gd name="connsiteY3" fmla="*/ 1648448 h 2232325"/>
              <a:gd name="connsiteX4" fmla="*/ 1674536 w 2875019"/>
              <a:gd name="connsiteY4" fmla="*/ 1960357 h 2232325"/>
              <a:gd name="connsiteX5" fmla="*/ 706291 w 2875019"/>
              <a:gd name="connsiteY5" fmla="*/ 2189331 h 2232325"/>
              <a:gd name="connsiteX6" fmla="*/ 465026 w 2875019"/>
              <a:gd name="connsiteY6" fmla="*/ 211119 h 2232325"/>
              <a:gd name="connsiteX7" fmla="*/ 1464805 w 2875019"/>
              <a:gd name="connsiteY7" fmla="*/ 2138 h 2232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75019" h="2232325">
                <a:moveTo>
                  <a:pt x="1464805" y="2138"/>
                </a:moveTo>
                <a:cubicBezTo>
                  <a:pt x="1601013" y="7335"/>
                  <a:pt x="2155471" y="38775"/>
                  <a:pt x="2596455" y="470991"/>
                </a:cubicBezTo>
                <a:cubicBezTo>
                  <a:pt x="2849389" y="718905"/>
                  <a:pt x="3012857" y="1228763"/>
                  <a:pt x="2714585" y="1506969"/>
                </a:cubicBezTo>
                <a:cubicBezTo>
                  <a:pt x="2601174" y="1612735"/>
                  <a:pt x="2467518" y="1613341"/>
                  <a:pt x="2325603" y="1648448"/>
                </a:cubicBezTo>
                <a:cubicBezTo>
                  <a:pt x="2088515" y="1707182"/>
                  <a:pt x="1855286" y="1790819"/>
                  <a:pt x="1674536" y="1960357"/>
                </a:cubicBezTo>
                <a:cubicBezTo>
                  <a:pt x="1421698" y="2197526"/>
                  <a:pt x="1042186" y="2296341"/>
                  <a:pt x="706291" y="2189331"/>
                </a:cubicBezTo>
                <a:cubicBezTo>
                  <a:pt x="-113122" y="1928216"/>
                  <a:pt x="-253729" y="662180"/>
                  <a:pt x="465026" y="211119"/>
                </a:cubicBezTo>
                <a:cubicBezTo>
                  <a:pt x="753765" y="30038"/>
                  <a:pt x="1131524" y="-10553"/>
                  <a:pt x="1464805" y="2138"/>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ot="0" spcFirstLastPara="0" vertOverflow="overflow" horzOverflow="overflow" vert="horz" wrap="square" lIns="91440" tIns="45720" rIns="91440" bIns="45720" numCol="1" spcCol="0" rtlCol="0" fromWordArt="false" anchor="ctr" anchorCtr="false" forceAA="false" compatLnSpc="true">
            <a:noAutofit/>
          </a:bodyPr>
          <a:lstStyle/>
          <a:p>
            <a:endParaRPr lang="zh-CN" altLang="en-US"/>
          </a:p>
        </p:txBody>
      </p:sp>
      <p:sp>
        <p:nvSpPr>
          <p:cNvPr id="4" name="图片 25" descr="11资源 4"/>
          <p:cNvSpPr/>
          <p:nvPr userDrawn="true">
            <p:custDataLst>
              <p:tags r:id="rId14"/>
            </p:custDataLst>
          </p:nvPr>
        </p:nvSpPr>
        <p:spPr>
          <a:xfrm rot="6480000">
            <a:off x="1260007" y="3064411"/>
            <a:ext cx="951256" cy="692948"/>
          </a:xfrm>
          <a:custGeom>
            <a:avLst/>
            <a:gdLst>
              <a:gd name="connsiteX0" fmla="*/ 326832 w 951256"/>
              <a:gd name="connsiteY0" fmla="*/ 93430 h 692948"/>
              <a:gd name="connsiteX1" fmla="*/ 923740 w 951256"/>
              <a:gd name="connsiteY1" fmla="*/ 85551 h 692948"/>
              <a:gd name="connsiteX2" fmla="*/ 672297 w 951256"/>
              <a:gd name="connsiteY2" fmla="*/ 605570 h 692948"/>
              <a:gd name="connsiteX3" fmla="*/ 15260 w 951256"/>
              <a:gd name="connsiteY3" fmla="*/ 568278 h 692948"/>
              <a:gd name="connsiteX4" fmla="*/ 326832 w 951256"/>
              <a:gd name="connsiteY4" fmla="*/ 93430 h 692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56" h="692948">
                <a:moveTo>
                  <a:pt x="326832" y="93430"/>
                </a:moveTo>
                <a:cubicBezTo>
                  <a:pt x="520921" y="-10879"/>
                  <a:pt x="832762" y="-46782"/>
                  <a:pt x="923740" y="85551"/>
                </a:cubicBezTo>
                <a:cubicBezTo>
                  <a:pt x="1013285" y="216048"/>
                  <a:pt x="872430" y="486443"/>
                  <a:pt x="672297" y="605570"/>
                </a:cubicBezTo>
                <a:cubicBezTo>
                  <a:pt x="444897" y="740857"/>
                  <a:pt x="89538" y="711803"/>
                  <a:pt x="15260" y="568278"/>
                </a:cubicBezTo>
                <a:cubicBezTo>
                  <a:pt x="-55481" y="431693"/>
                  <a:pt x="131892" y="198186"/>
                  <a:pt x="326832" y="93430"/>
                </a:cubicBezTo>
                <a:close/>
              </a:path>
            </a:pathLst>
          </a:custGeom>
          <a:solidFill>
            <a:schemeClr val="accent1">
              <a:lumMod val="50000"/>
            </a:schemeClr>
          </a:solidFill>
          <a:ln w="4448" cap="flat">
            <a:noFill/>
            <a:prstDash val="solid"/>
            <a:miter/>
          </a:ln>
        </p:spPr>
        <p:txBody>
          <a:bodyPr rtlCol="0" anchor="ctr"/>
          <a:lstStyle/>
          <a:p>
            <a:endParaRPr lang="zh-CN" altLang="en-US"/>
          </a:p>
        </p:txBody>
      </p:sp>
      <p:sp>
        <p:nvSpPr>
          <p:cNvPr id="2" name="标题 1"/>
          <p:cNvSpPr>
            <a:spLocks noGrp="true"/>
          </p:cNvSpPr>
          <p:nvPr>
            <p:ph type="title" hasCustomPrompt="true"/>
            <p:custDataLst>
              <p:tags r:id="rId15"/>
            </p:custDataLst>
          </p:nvPr>
        </p:nvSpPr>
        <p:spPr>
          <a:xfrm>
            <a:off x="2512720" y="1951200"/>
            <a:ext cx="1327760" cy="2192400"/>
          </a:xfrm>
        </p:spPr>
        <p:txBody>
          <a:bodyPr wrap="square" lIns="0" tIns="0" rIns="0" bIns="0" anchor="ctr">
            <a:normAutofit/>
          </a:bodyPr>
          <a:lstStyle>
            <a:lvl1pPr algn="ctr">
              <a:defRPr sz="5400">
                <a:solidFill>
                  <a:schemeClr val="tx1">
                    <a:lumMod val="85000"/>
                    <a:lumOff val="15000"/>
                  </a:schemeClr>
                </a:solidFill>
              </a:defRPr>
            </a:lvl1pPr>
          </a:lstStyle>
          <a:p>
            <a:r>
              <a:rPr lang="zh-CN" altLang="en-US" dirty="0"/>
              <a:t>标题</a:t>
            </a:r>
            <a:endParaRPr lang="zh-CN" altLang="en-US" dirty="0"/>
          </a:p>
        </p:txBody>
      </p:sp>
      <p:sp>
        <p:nvSpPr>
          <p:cNvPr id="7" name="日期占位符 3"/>
          <p:cNvSpPr>
            <a:spLocks noGrp="true"/>
          </p:cNvSpPr>
          <p:nvPr>
            <p:ph type="dt" sz="half" idx="10"/>
            <p:custDataLst>
              <p:tags r:id="rId1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true"/>
          </p:cNvSpPr>
          <p:nvPr>
            <p:ph type="ftr" sz="quarter" idx="11"/>
            <p:custDataLst>
              <p:tags r:id="rId17"/>
            </p:custDataLst>
          </p:nvPr>
        </p:nvSpPr>
        <p:spPr/>
        <p:txBody>
          <a:bodyPr/>
          <a:lstStyle/>
          <a:p>
            <a:endParaRPr lang="zh-CN" altLang="en-US"/>
          </a:p>
        </p:txBody>
      </p:sp>
      <p:sp>
        <p:nvSpPr>
          <p:cNvPr id="9" name="灯片编号占位符 5"/>
          <p:cNvSpPr>
            <a:spLocks noGrp="true"/>
          </p:cNvSpPr>
          <p:nvPr>
            <p:ph type="sldNum" sz="quarter" idx="12"/>
            <p:custDataLst>
              <p:tags r:id="rId18"/>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sp>
        <p:nvSpPr>
          <p:cNvPr id="10" name="图片 47" descr="11资源 3"/>
          <p:cNvSpPr/>
          <p:nvPr userDrawn="true">
            <p:custDataLst>
              <p:tags r:id="rId2"/>
            </p:custDataLst>
          </p:nvPr>
        </p:nvSpPr>
        <p:spPr>
          <a:xfrm flipV="true">
            <a:off x="4436590" y="1356171"/>
            <a:ext cx="3442532" cy="2674344"/>
          </a:xfrm>
          <a:custGeom>
            <a:avLst/>
            <a:gdLst>
              <a:gd name="connsiteX0" fmla="*/ 1753950 w 3442532"/>
              <a:gd name="connsiteY0" fmla="*/ 2561 h 2674344"/>
              <a:gd name="connsiteX1" fmla="*/ 3108982 w 3442532"/>
              <a:gd name="connsiteY1" fmla="*/ 564251 h 2674344"/>
              <a:gd name="connsiteX2" fmla="*/ 3250429 w 3442532"/>
              <a:gd name="connsiteY2" fmla="*/ 1805362 h 2674344"/>
              <a:gd name="connsiteX3" fmla="*/ 2784664 w 3442532"/>
              <a:gd name="connsiteY3" fmla="*/ 1974854 h 2674344"/>
              <a:gd name="connsiteX4" fmla="*/ 2005081 w 3442532"/>
              <a:gd name="connsiteY4" fmla="*/ 2348525 h 2674344"/>
              <a:gd name="connsiteX5" fmla="*/ 845708 w 3442532"/>
              <a:gd name="connsiteY5" fmla="*/ 2622837 h 2674344"/>
              <a:gd name="connsiteX6" fmla="*/ 556820 w 3442532"/>
              <a:gd name="connsiteY6" fmla="*/ 252923 h 2674344"/>
              <a:gd name="connsiteX7" fmla="*/ 1753950 w 3442532"/>
              <a:gd name="connsiteY7" fmla="*/ 2561 h 267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2532" h="2674344">
                <a:moveTo>
                  <a:pt x="1753950" y="2561"/>
                </a:moveTo>
                <a:cubicBezTo>
                  <a:pt x="1917044" y="8788"/>
                  <a:pt x="2580950" y="46453"/>
                  <a:pt x="3108982" y="564251"/>
                </a:cubicBezTo>
                <a:cubicBezTo>
                  <a:pt x="3411843" y="861254"/>
                  <a:pt x="3607579" y="1472069"/>
                  <a:pt x="3250429" y="1805362"/>
                </a:cubicBezTo>
                <a:cubicBezTo>
                  <a:pt x="3114632" y="1932071"/>
                  <a:pt x="2954592" y="1932796"/>
                  <a:pt x="2784664" y="1974854"/>
                </a:cubicBezTo>
                <a:cubicBezTo>
                  <a:pt x="2500777" y="2045218"/>
                  <a:pt x="2221509" y="2145416"/>
                  <a:pt x="2005081" y="2348525"/>
                </a:cubicBezTo>
                <a:cubicBezTo>
                  <a:pt x="1702334" y="2632655"/>
                  <a:pt x="1247908" y="2751036"/>
                  <a:pt x="845708" y="2622837"/>
                </a:cubicBezTo>
                <a:cubicBezTo>
                  <a:pt x="-135452" y="2310019"/>
                  <a:pt x="-303814" y="793297"/>
                  <a:pt x="556820" y="252923"/>
                </a:cubicBezTo>
                <a:cubicBezTo>
                  <a:pt x="902555" y="35986"/>
                  <a:pt x="1354881" y="-12642"/>
                  <a:pt x="1753950" y="2561"/>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1" name="图片 46" descr="11资源 3"/>
          <p:cNvSpPr/>
          <p:nvPr userDrawn="true">
            <p:custDataLst>
              <p:tags r:id="rId3"/>
            </p:custDataLst>
          </p:nvPr>
        </p:nvSpPr>
        <p:spPr>
          <a:xfrm flipV="true">
            <a:off x="4170819" y="1150058"/>
            <a:ext cx="3973862" cy="3086515"/>
          </a:xfrm>
          <a:custGeom>
            <a:avLst/>
            <a:gdLst>
              <a:gd name="connsiteX0" fmla="*/ 2024659 w 3973862"/>
              <a:gd name="connsiteY0" fmla="*/ 2956 h 3086515"/>
              <a:gd name="connsiteX1" fmla="*/ 3588830 w 3973862"/>
              <a:gd name="connsiteY1" fmla="*/ 651213 h 3086515"/>
              <a:gd name="connsiteX2" fmla="*/ 3752109 w 3973862"/>
              <a:gd name="connsiteY2" fmla="*/ 2083604 h 3086515"/>
              <a:gd name="connsiteX3" fmla="*/ 3214457 w 3973862"/>
              <a:gd name="connsiteY3" fmla="*/ 2279219 h 3086515"/>
              <a:gd name="connsiteX4" fmla="*/ 2314550 w 3973862"/>
              <a:gd name="connsiteY4" fmla="*/ 2710480 h 3086515"/>
              <a:gd name="connsiteX5" fmla="*/ 976237 w 3973862"/>
              <a:gd name="connsiteY5" fmla="*/ 3027069 h 3086515"/>
              <a:gd name="connsiteX6" fmla="*/ 642761 w 3973862"/>
              <a:gd name="connsiteY6" fmla="*/ 291903 h 3086515"/>
              <a:gd name="connsiteX7" fmla="*/ 2024659 w 3973862"/>
              <a:gd name="connsiteY7" fmla="*/ 2956 h 3086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862" h="3086515">
                <a:moveTo>
                  <a:pt x="2024659" y="2956"/>
                </a:moveTo>
                <a:cubicBezTo>
                  <a:pt x="2212925" y="10142"/>
                  <a:pt x="2979300" y="53612"/>
                  <a:pt x="3588830" y="651213"/>
                </a:cubicBezTo>
                <a:cubicBezTo>
                  <a:pt x="3938436" y="993991"/>
                  <a:pt x="4164382" y="1698944"/>
                  <a:pt x="3752109" y="2083604"/>
                </a:cubicBezTo>
                <a:cubicBezTo>
                  <a:pt x="3595352" y="2229842"/>
                  <a:pt x="3410612" y="2230679"/>
                  <a:pt x="3214457" y="2279219"/>
                </a:cubicBezTo>
                <a:cubicBezTo>
                  <a:pt x="2886753" y="2360428"/>
                  <a:pt x="2564382" y="2476068"/>
                  <a:pt x="2314550" y="2710480"/>
                </a:cubicBezTo>
                <a:cubicBezTo>
                  <a:pt x="1965076" y="3038400"/>
                  <a:pt x="1440513" y="3175026"/>
                  <a:pt x="976237" y="3027069"/>
                </a:cubicBezTo>
                <a:cubicBezTo>
                  <a:pt x="-156358" y="2666040"/>
                  <a:pt x="-350706" y="915560"/>
                  <a:pt x="642761" y="291903"/>
                </a:cubicBezTo>
                <a:cubicBezTo>
                  <a:pt x="1041857" y="41532"/>
                  <a:pt x="1563997" y="-14591"/>
                  <a:pt x="2024659" y="2956"/>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2" name="图片 45" descr="11资源 3"/>
          <p:cNvSpPr/>
          <p:nvPr userDrawn="true">
            <p:custDataLst>
              <p:tags r:id="rId4"/>
            </p:custDataLst>
          </p:nvPr>
        </p:nvSpPr>
        <p:spPr>
          <a:xfrm flipV="true">
            <a:off x="3947596" y="976975"/>
            <a:ext cx="4420128" cy="3432636"/>
          </a:xfrm>
          <a:custGeom>
            <a:avLst/>
            <a:gdLst>
              <a:gd name="connsiteX0" fmla="*/ 2252029 w 4420128"/>
              <a:gd name="connsiteY0" fmla="*/ 3287 h 3432636"/>
              <a:gd name="connsiteX1" fmla="*/ 3991857 w 4420128"/>
              <a:gd name="connsiteY1" fmla="*/ 724240 h 3432636"/>
              <a:gd name="connsiteX2" fmla="*/ 4173472 w 4420128"/>
              <a:gd name="connsiteY2" fmla="*/ 2317260 h 3432636"/>
              <a:gd name="connsiteX3" fmla="*/ 3575441 w 4420128"/>
              <a:gd name="connsiteY3" fmla="*/ 2534811 h 3432636"/>
              <a:gd name="connsiteX4" fmla="*/ 2574475 w 4420128"/>
              <a:gd name="connsiteY4" fmla="*/ 3014433 h 3432636"/>
              <a:gd name="connsiteX5" fmla="*/ 1085869 w 4420128"/>
              <a:gd name="connsiteY5" fmla="*/ 3366525 h 3432636"/>
              <a:gd name="connsiteX6" fmla="*/ 714943 w 4420128"/>
              <a:gd name="connsiteY6" fmla="*/ 324637 h 3432636"/>
              <a:gd name="connsiteX7" fmla="*/ 2252029 w 4420128"/>
              <a:gd name="connsiteY7" fmla="*/ 3287 h 343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0128" h="3432636">
                <a:moveTo>
                  <a:pt x="2252029" y="3287"/>
                </a:moveTo>
                <a:cubicBezTo>
                  <a:pt x="2461438" y="11279"/>
                  <a:pt x="3313876" y="59624"/>
                  <a:pt x="3991857" y="724240"/>
                </a:cubicBezTo>
                <a:cubicBezTo>
                  <a:pt x="4380724" y="1105457"/>
                  <a:pt x="4632044" y="1889464"/>
                  <a:pt x="4173472" y="2317260"/>
                </a:cubicBezTo>
                <a:cubicBezTo>
                  <a:pt x="3999111" y="2479896"/>
                  <a:pt x="3793624" y="2480827"/>
                  <a:pt x="3575441" y="2534811"/>
                </a:cubicBezTo>
                <a:cubicBezTo>
                  <a:pt x="3210937" y="2625126"/>
                  <a:pt x="2852363" y="2753734"/>
                  <a:pt x="2574475" y="3014433"/>
                </a:cubicBezTo>
                <a:cubicBezTo>
                  <a:pt x="2185755" y="3379126"/>
                  <a:pt x="1602283" y="3531073"/>
                  <a:pt x="1085869" y="3366525"/>
                </a:cubicBezTo>
                <a:cubicBezTo>
                  <a:pt x="-173917" y="2965009"/>
                  <a:pt x="-390090" y="1018230"/>
                  <a:pt x="714943" y="324637"/>
                </a:cubicBezTo>
                <a:cubicBezTo>
                  <a:pt x="1158858" y="46189"/>
                  <a:pt x="1739634" y="-16227"/>
                  <a:pt x="2252029" y="3287"/>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3" name="图片 44" descr="11资源 3"/>
          <p:cNvSpPr/>
          <p:nvPr userDrawn="true">
            <p:custDataLst>
              <p:tags r:id="rId5"/>
            </p:custDataLst>
          </p:nvPr>
        </p:nvSpPr>
        <p:spPr>
          <a:xfrm flipV="true">
            <a:off x="3676427" y="766733"/>
            <a:ext cx="4962249" cy="3853063"/>
          </a:xfrm>
          <a:custGeom>
            <a:avLst/>
            <a:gdLst>
              <a:gd name="connsiteX0" fmla="*/ 2528236 w 4962249"/>
              <a:gd name="connsiteY0" fmla="*/ 3690 h 3853063"/>
              <a:gd name="connsiteX1" fmla="*/ 4481451 w 4962249"/>
              <a:gd name="connsiteY1" fmla="*/ 812945 h 3853063"/>
              <a:gd name="connsiteX2" fmla="*/ 4685341 w 4962249"/>
              <a:gd name="connsiteY2" fmla="*/ 2601076 h 3853063"/>
              <a:gd name="connsiteX3" fmla="*/ 4013963 w 4962249"/>
              <a:gd name="connsiteY3" fmla="*/ 2845272 h 3853063"/>
              <a:gd name="connsiteX4" fmla="*/ 2890230 w 4962249"/>
              <a:gd name="connsiteY4" fmla="*/ 3383638 h 3853063"/>
              <a:gd name="connsiteX5" fmla="*/ 1219049 w 4962249"/>
              <a:gd name="connsiteY5" fmla="*/ 3778854 h 3853063"/>
              <a:gd name="connsiteX6" fmla="*/ 802630 w 4962249"/>
              <a:gd name="connsiteY6" fmla="*/ 364398 h 3853063"/>
              <a:gd name="connsiteX7" fmla="*/ 2528236 w 4962249"/>
              <a:gd name="connsiteY7" fmla="*/ 3690 h 3853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2249" h="3853063">
                <a:moveTo>
                  <a:pt x="2528236" y="3690"/>
                </a:moveTo>
                <a:cubicBezTo>
                  <a:pt x="2763329" y="12661"/>
                  <a:pt x="3720318" y="66927"/>
                  <a:pt x="4481451" y="812945"/>
                </a:cubicBezTo>
                <a:cubicBezTo>
                  <a:pt x="4918012" y="1240852"/>
                  <a:pt x="5200156" y="2120884"/>
                  <a:pt x="4685341" y="2601076"/>
                </a:cubicBezTo>
                <a:cubicBezTo>
                  <a:pt x="4489596" y="2783631"/>
                  <a:pt x="4258906" y="2784677"/>
                  <a:pt x="4013963" y="2845272"/>
                </a:cubicBezTo>
                <a:cubicBezTo>
                  <a:pt x="3604752" y="2946649"/>
                  <a:pt x="3202201" y="3091010"/>
                  <a:pt x="2890230" y="3383638"/>
                </a:cubicBezTo>
                <a:cubicBezTo>
                  <a:pt x="2453834" y="3792998"/>
                  <a:pt x="1798800" y="3963556"/>
                  <a:pt x="1219049" y="3778854"/>
                </a:cubicBezTo>
                <a:cubicBezTo>
                  <a:pt x="-195247" y="3328161"/>
                  <a:pt x="-437934" y="1142943"/>
                  <a:pt x="802630" y="364398"/>
                </a:cubicBezTo>
                <a:cubicBezTo>
                  <a:pt x="1300990" y="51847"/>
                  <a:pt x="1952997" y="-18215"/>
                  <a:pt x="2528236" y="3690"/>
                </a:cubicBezTo>
                <a:close/>
              </a:path>
            </a:pathLst>
          </a:custGeom>
          <a:noFill/>
          <a:ln w="6350" cap="flat">
            <a:solidFill>
              <a:schemeClr val="accent1">
                <a:alpha val="30000"/>
              </a:schemeClr>
            </a:solidFill>
            <a:prstDash val="solid"/>
            <a:miter/>
          </a:ln>
        </p:spPr>
        <p:txBody>
          <a:bodyPr rtlCol="0" anchor="ctr"/>
          <a:lstStyle/>
          <a:p>
            <a:endParaRPr lang="zh-CN" altLang="en-US"/>
          </a:p>
        </p:txBody>
      </p:sp>
      <p:sp>
        <p:nvSpPr>
          <p:cNvPr id="14" name="图片 39" descr="11资源 3"/>
          <p:cNvSpPr/>
          <p:nvPr userDrawn="true">
            <p:custDataLst>
              <p:tags r:id="rId6"/>
            </p:custDataLst>
          </p:nvPr>
        </p:nvSpPr>
        <p:spPr>
          <a:xfrm flipV="true">
            <a:off x="3195372" y="393888"/>
            <a:ext cx="5923975" cy="4598653"/>
          </a:xfrm>
          <a:custGeom>
            <a:avLst/>
            <a:gdLst>
              <a:gd name="connsiteX0" fmla="*/ 3018230 w 5923975"/>
              <a:gd name="connsiteY0" fmla="*/ 4404 h 4598653"/>
              <a:gd name="connsiteX1" fmla="*/ 5349994 w 5923975"/>
              <a:gd name="connsiteY1" fmla="*/ 970254 h 4598653"/>
              <a:gd name="connsiteX2" fmla="*/ 5593399 w 5923975"/>
              <a:gd name="connsiteY2" fmla="*/ 3104399 h 4598653"/>
              <a:gd name="connsiteX3" fmla="*/ 4791903 w 5923975"/>
              <a:gd name="connsiteY3" fmla="*/ 3395849 h 4598653"/>
              <a:gd name="connsiteX4" fmla="*/ 3450381 w 5923975"/>
              <a:gd name="connsiteY4" fmla="*/ 4038391 h 4598653"/>
              <a:gd name="connsiteX5" fmla="*/ 1455311 w 5923975"/>
              <a:gd name="connsiteY5" fmla="*/ 4510084 h 4598653"/>
              <a:gd name="connsiteX6" fmla="*/ 958186 w 5923975"/>
              <a:gd name="connsiteY6" fmla="*/ 434911 h 4598653"/>
              <a:gd name="connsiteX7" fmla="*/ 3018230 w 5923975"/>
              <a:gd name="connsiteY7" fmla="*/ 4404 h 4598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3975" h="4598653">
                <a:moveTo>
                  <a:pt x="3018230" y="4404"/>
                </a:moveTo>
                <a:cubicBezTo>
                  <a:pt x="3298885" y="15111"/>
                  <a:pt x="4441346" y="79877"/>
                  <a:pt x="5349994" y="970254"/>
                </a:cubicBezTo>
                <a:cubicBezTo>
                  <a:pt x="5871164" y="1480964"/>
                  <a:pt x="6207989" y="2531287"/>
                  <a:pt x="5593399" y="3104399"/>
                </a:cubicBezTo>
                <a:cubicBezTo>
                  <a:pt x="5359717" y="3322280"/>
                  <a:pt x="5084317" y="3323528"/>
                  <a:pt x="4791903" y="3395849"/>
                </a:cubicBezTo>
                <a:cubicBezTo>
                  <a:pt x="4303384" y="3516843"/>
                  <a:pt x="3822814" y="3689138"/>
                  <a:pt x="3450381" y="4038391"/>
                </a:cubicBezTo>
                <a:cubicBezTo>
                  <a:pt x="2929408" y="4526966"/>
                  <a:pt x="2147423" y="4730527"/>
                  <a:pt x="1455311" y="4510084"/>
                </a:cubicBezTo>
                <a:cubicBezTo>
                  <a:pt x="-233088" y="3972180"/>
                  <a:pt x="-522809" y="1364109"/>
                  <a:pt x="958186" y="434911"/>
                </a:cubicBezTo>
                <a:cubicBezTo>
                  <a:pt x="1553133" y="61879"/>
                  <a:pt x="2331505" y="-21739"/>
                  <a:pt x="3018230" y="4404"/>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5" name="图片 40" descr="11资源 3"/>
          <p:cNvSpPr/>
          <p:nvPr userDrawn="true">
            <p:custDataLst>
              <p:tags r:id="rId7"/>
            </p:custDataLst>
          </p:nvPr>
        </p:nvSpPr>
        <p:spPr>
          <a:xfrm flipV="true">
            <a:off x="3427167" y="573324"/>
            <a:ext cx="5460569" cy="4239830"/>
          </a:xfrm>
          <a:custGeom>
            <a:avLst/>
            <a:gdLst>
              <a:gd name="connsiteX0" fmla="*/ 2782127 w 5460569"/>
              <a:gd name="connsiteY0" fmla="*/ 4060 h 4239830"/>
              <a:gd name="connsiteX1" fmla="*/ 4931488 w 5460569"/>
              <a:gd name="connsiteY1" fmla="*/ 894547 h 4239830"/>
              <a:gd name="connsiteX2" fmla="*/ 5155853 w 5460569"/>
              <a:gd name="connsiteY2" fmla="*/ 2862169 h 4239830"/>
              <a:gd name="connsiteX3" fmla="*/ 4417054 w 5460569"/>
              <a:gd name="connsiteY3" fmla="*/ 3130878 h 4239830"/>
              <a:gd name="connsiteX4" fmla="*/ 3180473 w 5460569"/>
              <a:gd name="connsiteY4" fmla="*/ 3723284 h 4239830"/>
              <a:gd name="connsiteX5" fmla="*/ 1341469 w 5460569"/>
              <a:gd name="connsiteY5" fmla="*/ 4158172 h 4239830"/>
              <a:gd name="connsiteX6" fmla="*/ 883231 w 5460569"/>
              <a:gd name="connsiteY6" fmla="*/ 400976 h 4239830"/>
              <a:gd name="connsiteX7" fmla="*/ 2782127 w 5460569"/>
              <a:gd name="connsiteY7" fmla="*/ 4060 h 423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60569" h="4239830">
                <a:moveTo>
                  <a:pt x="2782127" y="4060"/>
                </a:moveTo>
                <a:cubicBezTo>
                  <a:pt x="3040828" y="13932"/>
                  <a:pt x="4093920" y="73645"/>
                  <a:pt x="4931488" y="894547"/>
                </a:cubicBezTo>
                <a:cubicBezTo>
                  <a:pt x="5411890" y="1365408"/>
                  <a:pt x="5722367" y="2333776"/>
                  <a:pt x="5155853" y="2862169"/>
                </a:cubicBezTo>
                <a:cubicBezTo>
                  <a:pt x="4940451" y="3063050"/>
                  <a:pt x="4686594" y="3064201"/>
                  <a:pt x="4417054" y="3130878"/>
                </a:cubicBezTo>
                <a:cubicBezTo>
                  <a:pt x="3966749" y="3242431"/>
                  <a:pt x="3523773" y="3401282"/>
                  <a:pt x="3180473" y="3723284"/>
                </a:cubicBezTo>
                <a:cubicBezTo>
                  <a:pt x="2700254" y="4173736"/>
                  <a:pt x="1979440" y="4361414"/>
                  <a:pt x="1341469" y="4158172"/>
                </a:cubicBezTo>
                <a:cubicBezTo>
                  <a:pt x="-214854" y="3662239"/>
                  <a:pt x="-481912" y="1257670"/>
                  <a:pt x="883231" y="400976"/>
                </a:cubicBezTo>
                <a:cubicBezTo>
                  <a:pt x="1431638" y="57051"/>
                  <a:pt x="2149122" y="-20043"/>
                  <a:pt x="2782127" y="4060"/>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6" name="图片 38" descr="11资源 3"/>
          <p:cNvSpPr/>
          <p:nvPr userDrawn="true">
            <p:custDataLst>
              <p:tags r:id="rId8"/>
            </p:custDataLst>
          </p:nvPr>
        </p:nvSpPr>
        <p:spPr>
          <a:xfrm flipV="true">
            <a:off x="2973102" y="220805"/>
            <a:ext cx="6368336" cy="4944775"/>
          </a:xfrm>
          <a:custGeom>
            <a:avLst/>
            <a:gdLst>
              <a:gd name="connsiteX0" fmla="*/ 3244629 w 6368336"/>
              <a:gd name="connsiteY0" fmla="*/ 4735 h 4944775"/>
              <a:gd name="connsiteX1" fmla="*/ 5751301 w 6368336"/>
              <a:gd name="connsiteY1" fmla="*/ 1043281 h 4944775"/>
              <a:gd name="connsiteX2" fmla="*/ 6012964 w 6368336"/>
              <a:gd name="connsiteY2" fmla="*/ 3338054 h 4944775"/>
              <a:gd name="connsiteX3" fmla="*/ 5151347 w 6368336"/>
              <a:gd name="connsiteY3" fmla="*/ 3651440 h 4944775"/>
              <a:gd name="connsiteX4" fmla="*/ 3709196 w 6368336"/>
              <a:gd name="connsiteY4" fmla="*/ 4342345 h 4944775"/>
              <a:gd name="connsiteX5" fmla="*/ 1564475 w 6368336"/>
              <a:gd name="connsiteY5" fmla="*/ 4849540 h 4944775"/>
              <a:gd name="connsiteX6" fmla="*/ 1030060 w 6368336"/>
              <a:gd name="connsiteY6" fmla="*/ 467645 h 4944775"/>
              <a:gd name="connsiteX7" fmla="*/ 3244629 w 6368336"/>
              <a:gd name="connsiteY7" fmla="*/ 4735 h 494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8336" h="4944775">
                <a:moveTo>
                  <a:pt x="3244629" y="4735"/>
                </a:moveTo>
                <a:cubicBezTo>
                  <a:pt x="3546337" y="16248"/>
                  <a:pt x="4774495" y="85889"/>
                  <a:pt x="5751301" y="1043281"/>
                </a:cubicBezTo>
                <a:cubicBezTo>
                  <a:pt x="6311564" y="1592431"/>
                  <a:pt x="6673655" y="2721806"/>
                  <a:pt x="6012964" y="3338054"/>
                </a:cubicBezTo>
                <a:cubicBezTo>
                  <a:pt x="5761753" y="3572335"/>
                  <a:pt x="5465696" y="3573677"/>
                  <a:pt x="5151347" y="3651440"/>
                </a:cubicBezTo>
                <a:cubicBezTo>
                  <a:pt x="4626184" y="3781541"/>
                  <a:pt x="4109566" y="3966804"/>
                  <a:pt x="3709196" y="4342345"/>
                </a:cubicBezTo>
                <a:cubicBezTo>
                  <a:pt x="3149145" y="4867692"/>
                  <a:pt x="2308503" y="5086574"/>
                  <a:pt x="1564475" y="4849540"/>
                </a:cubicBezTo>
                <a:cubicBezTo>
                  <a:pt x="-250572" y="4271149"/>
                  <a:pt x="-562026" y="1466779"/>
                  <a:pt x="1030060" y="467645"/>
                </a:cubicBezTo>
                <a:cubicBezTo>
                  <a:pt x="1669635" y="66537"/>
                  <a:pt x="2506393" y="-23375"/>
                  <a:pt x="3244629" y="4735"/>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7" name="图片 37" descr="11资源 3"/>
          <p:cNvSpPr/>
          <p:nvPr userDrawn="true">
            <p:custDataLst>
              <p:tags r:id="rId9"/>
            </p:custDataLst>
          </p:nvPr>
        </p:nvSpPr>
        <p:spPr>
          <a:xfrm flipV="true">
            <a:off x="2732097" y="33747"/>
            <a:ext cx="6850151" cy="5318840"/>
          </a:xfrm>
          <a:custGeom>
            <a:avLst/>
            <a:gdLst>
              <a:gd name="connsiteX0" fmla="*/ 3490111 w 6850151"/>
              <a:gd name="connsiteY0" fmla="*/ 5094 h 5318840"/>
              <a:gd name="connsiteX1" fmla="*/ 6186432 w 6850151"/>
              <a:gd name="connsiteY1" fmla="*/ 1122204 h 5318840"/>
              <a:gd name="connsiteX2" fmla="*/ 6467892 w 6850151"/>
              <a:gd name="connsiteY2" fmla="*/ 3590574 h 5318840"/>
              <a:gd name="connsiteX3" fmla="*/ 5541087 w 6850151"/>
              <a:gd name="connsiteY3" fmla="*/ 3927667 h 5318840"/>
              <a:gd name="connsiteX4" fmla="*/ 3989826 w 6850151"/>
              <a:gd name="connsiteY4" fmla="*/ 4670837 h 5318840"/>
              <a:gd name="connsiteX5" fmla="*/ 1682840 w 6850151"/>
              <a:gd name="connsiteY5" fmla="*/ 5216400 h 5318840"/>
              <a:gd name="connsiteX6" fmla="*/ 1107992 w 6850151"/>
              <a:gd name="connsiteY6" fmla="*/ 503022 h 5318840"/>
              <a:gd name="connsiteX7" fmla="*/ 3490111 w 6850151"/>
              <a:gd name="connsiteY7" fmla="*/ 5094 h 531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0151" h="5318840">
                <a:moveTo>
                  <a:pt x="3490111" y="5094"/>
                </a:moveTo>
                <a:cubicBezTo>
                  <a:pt x="3814645" y="17477"/>
                  <a:pt x="5135723" y="92387"/>
                  <a:pt x="6186432" y="1122204"/>
                </a:cubicBezTo>
                <a:cubicBezTo>
                  <a:pt x="6789084" y="1712896"/>
                  <a:pt x="7178570" y="2927707"/>
                  <a:pt x="6467892" y="3590574"/>
                </a:cubicBezTo>
                <a:cubicBezTo>
                  <a:pt x="6197675" y="3842577"/>
                  <a:pt x="5879219" y="3844020"/>
                  <a:pt x="5541087" y="3927667"/>
                </a:cubicBezTo>
                <a:cubicBezTo>
                  <a:pt x="4976191" y="4067610"/>
                  <a:pt x="4420487" y="4266887"/>
                  <a:pt x="3989826" y="4670837"/>
                </a:cubicBezTo>
                <a:cubicBezTo>
                  <a:pt x="3387403" y="5235926"/>
                  <a:pt x="2483159" y="5471367"/>
                  <a:pt x="1682840" y="5216400"/>
                </a:cubicBezTo>
                <a:cubicBezTo>
                  <a:pt x="-269530" y="4594256"/>
                  <a:pt x="-604547" y="1577739"/>
                  <a:pt x="1107992" y="503022"/>
                </a:cubicBezTo>
                <a:cubicBezTo>
                  <a:pt x="1795956" y="71570"/>
                  <a:pt x="2696021" y="-25144"/>
                  <a:pt x="3490111" y="5094"/>
                </a:cubicBezTo>
                <a:close/>
              </a:path>
            </a:pathLst>
          </a:custGeom>
          <a:noFill/>
          <a:ln w="6350" cap="flat">
            <a:solidFill>
              <a:schemeClr val="accent1">
                <a:alpha val="25000"/>
              </a:schemeClr>
            </a:solidFill>
            <a:prstDash val="solid"/>
            <a:miter/>
          </a:ln>
        </p:spPr>
        <p:txBody>
          <a:bodyPr rtlCol="0" anchor="ctr"/>
          <a:lstStyle/>
          <a:p>
            <a:endParaRPr lang="zh-CN" altLang="en-US"/>
          </a:p>
        </p:txBody>
      </p:sp>
      <p:sp>
        <p:nvSpPr>
          <p:cNvPr id="18" name="任意多边形: 形状 17" descr="11资源 3"/>
          <p:cNvSpPr/>
          <p:nvPr userDrawn="true">
            <p:custDataLst>
              <p:tags r:id="rId10"/>
            </p:custDataLst>
          </p:nvPr>
        </p:nvSpPr>
        <p:spPr>
          <a:xfrm flipV="true">
            <a:off x="2486330" y="0"/>
            <a:ext cx="7341489" cy="5543404"/>
          </a:xfrm>
          <a:custGeom>
            <a:avLst/>
            <a:gdLst>
              <a:gd name="connsiteX0" fmla="*/ 1674140 w 7341489"/>
              <a:gd name="connsiteY0" fmla="*/ 5543404 h 5543404"/>
              <a:gd name="connsiteX1" fmla="*/ 3395262 w 7341489"/>
              <a:gd name="connsiteY1" fmla="*/ 5543404 h 5543404"/>
              <a:gd name="connsiteX2" fmla="*/ 3436133 w 7341489"/>
              <a:gd name="connsiteY2" fmla="*/ 5529231 h 5543404"/>
              <a:gd name="connsiteX3" fmla="*/ 4276002 w 7341489"/>
              <a:gd name="connsiteY3" fmla="*/ 5006022 h 5543404"/>
              <a:gd name="connsiteX4" fmla="*/ 5938529 w 7341489"/>
              <a:gd name="connsiteY4" fmla="*/ 4209521 h 5543404"/>
              <a:gd name="connsiteX5" fmla="*/ 6931811 w 7341489"/>
              <a:gd name="connsiteY5" fmla="*/ 3848237 h 5543404"/>
              <a:gd name="connsiteX6" fmla="*/ 6630163 w 7341489"/>
              <a:gd name="connsiteY6" fmla="*/ 1202735 h 5543404"/>
              <a:gd name="connsiteX7" fmla="*/ 3740444 w 7341489"/>
              <a:gd name="connsiteY7" fmla="*/ 5459 h 5543404"/>
              <a:gd name="connsiteX8" fmla="*/ 1187465 w 7341489"/>
              <a:gd name="connsiteY8" fmla="*/ 539120 h 5543404"/>
              <a:gd name="connsiteX9" fmla="*/ 1612473 w 7341489"/>
              <a:gd name="connsiteY9" fmla="*/ 5520848 h 5543404"/>
              <a:gd name="connsiteX10" fmla="*/ 1674140 w 7341489"/>
              <a:gd name="connsiteY10" fmla="*/ 5543404 h 5543404"/>
              <a:gd name="connsiteX0-1" fmla="*/ 3395262 w 7341489"/>
              <a:gd name="connsiteY0-2" fmla="*/ 5543404 h 5634844"/>
              <a:gd name="connsiteX1-3" fmla="*/ 3436133 w 7341489"/>
              <a:gd name="connsiteY1-4" fmla="*/ 5529231 h 5634844"/>
              <a:gd name="connsiteX2-5" fmla="*/ 4276002 w 7341489"/>
              <a:gd name="connsiteY2-6" fmla="*/ 5006022 h 5634844"/>
              <a:gd name="connsiteX3-7" fmla="*/ 5938529 w 7341489"/>
              <a:gd name="connsiteY3-8" fmla="*/ 4209521 h 5634844"/>
              <a:gd name="connsiteX4-9" fmla="*/ 6931811 w 7341489"/>
              <a:gd name="connsiteY4-10" fmla="*/ 3848237 h 5634844"/>
              <a:gd name="connsiteX5-11" fmla="*/ 6630163 w 7341489"/>
              <a:gd name="connsiteY5-12" fmla="*/ 1202735 h 5634844"/>
              <a:gd name="connsiteX6-13" fmla="*/ 3740444 w 7341489"/>
              <a:gd name="connsiteY6-14" fmla="*/ 5459 h 5634844"/>
              <a:gd name="connsiteX7-15" fmla="*/ 1187465 w 7341489"/>
              <a:gd name="connsiteY7-16" fmla="*/ 539120 h 5634844"/>
              <a:gd name="connsiteX8-17" fmla="*/ 1612473 w 7341489"/>
              <a:gd name="connsiteY8-18" fmla="*/ 5520848 h 5634844"/>
              <a:gd name="connsiteX9-19" fmla="*/ 1674140 w 7341489"/>
              <a:gd name="connsiteY9-20" fmla="*/ 5543404 h 5634844"/>
              <a:gd name="connsiteX10-21" fmla="*/ 3486702 w 7341489"/>
              <a:gd name="connsiteY10-22" fmla="*/ 5634844 h 5634844"/>
              <a:gd name="connsiteX0-23" fmla="*/ 3395262 w 7341489"/>
              <a:gd name="connsiteY0-24" fmla="*/ 5543404 h 5543404"/>
              <a:gd name="connsiteX1-25" fmla="*/ 3436133 w 7341489"/>
              <a:gd name="connsiteY1-26" fmla="*/ 5529231 h 5543404"/>
              <a:gd name="connsiteX2-27" fmla="*/ 4276002 w 7341489"/>
              <a:gd name="connsiteY2-28" fmla="*/ 5006022 h 5543404"/>
              <a:gd name="connsiteX3-29" fmla="*/ 5938529 w 7341489"/>
              <a:gd name="connsiteY3-30" fmla="*/ 4209521 h 5543404"/>
              <a:gd name="connsiteX4-31" fmla="*/ 6931811 w 7341489"/>
              <a:gd name="connsiteY4-32" fmla="*/ 3848237 h 5543404"/>
              <a:gd name="connsiteX5-33" fmla="*/ 6630163 w 7341489"/>
              <a:gd name="connsiteY5-34" fmla="*/ 1202735 h 5543404"/>
              <a:gd name="connsiteX6-35" fmla="*/ 3740444 w 7341489"/>
              <a:gd name="connsiteY6-36" fmla="*/ 5459 h 5543404"/>
              <a:gd name="connsiteX7-37" fmla="*/ 1187465 w 7341489"/>
              <a:gd name="connsiteY7-38" fmla="*/ 539120 h 5543404"/>
              <a:gd name="connsiteX8-39" fmla="*/ 1612473 w 7341489"/>
              <a:gd name="connsiteY8-40" fmla="*/ 5520848 h 5543404"/>
              <a:gd name="connsiteX9-41" fmla="*/ 1674140 w 7341489"/>
              <a:gd name="connsiteY9-42" fmla="*/ 5543404 h 55434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341489" h="5543404">
                <a:moveTo>
                  <a:pt x="3395262" y="5543404"/>
                </a:moveTo>
                <a:lnTo>
                  <a:pt x="3436133" y="5529231"/>
                </a:lnTo>
                <a:cubicBezTo>
                  <a:pt x="3746290" y="5410569"/>
                  <a:pt x="4033890" y="5233137"/>
                  <a:pt x="4276002" y="5006022"/>
                </a:cubicBezTo>
                <a:cubicBezTo>
                  <a:pt x="4737553" y="4573084"/>
                  <a:pt x="5333115" y="4359506"/>
                  <a:pt x="5938529" y="4209521"/>
                </a:cubicBezTo>
                <a:cubicBezTo>
                  <a:pt x="6300914" y="4119872"/>
                  <a:pt x="6642212" y="4118325"/>
                  <a:pt x="6931811" y="3848237"/>
                </a:cubicBezTo>
                <a:cubicBezTo>
                  <a:pt x="7693463" y="3137803"/>
                  <a:pt x="7276041" y="1835815"/>
                  <a:pt x="6630163" y="1202735"/>
                </a:cubicBezTo>
                <a:cubicBezTo>
                  <a:pt x="5504090" y="99017"/>
                  <a:pt x="4088256" y="18731"/>
                  <a:pt x="3740444" y="5459"/>
                </a:cubicBezTo>
                <a:cubicBezTo>
                  <a:pt x="2889397" y="-26948"/>
                  <a:pt x="1924773" y="76706"/>
                  <a:pt x="1187465" y="539120"/>
                </a:cubicBezTo>
                <a:cubicBezTo>
                  <a:pt x="-590554" y="1654965"/>
                  <a:pt x="-309160" y="4723916"/>
                  <a:pt x="1612473" y="5520848"/>
                </a:cubicBezTo>
                <a:lnTo>
                  <a:pt x="1674140" y="5543404"/>
                </a:lnTo>
              </a:path>
            </a:pathLst>
          </a:custGeom>
          <a:noFill/>
          <a:ln w="6350" cap="flat">
            <a:solidFill>
              <a:schemeClr val="accent1">
                <a:alpha val="25000"/>
              </a:schemeClr>
            </a:solidFill>
            <a:prstDash val="solid"/>
            <a:miter/>
          </a:ln>
        </p:spPr>
        <p:txBody>
          <a:bodyPr wrap="square" rtlCol="0" anchor="ctr">
            <a:noAutofit/>
          </a:bodyPr>
          <a:lstStyle/>
          <a:p>
            <a:endParaRPr lang="zh-CN" altLang="en-US"/>
          </a:p>
        </p:txBody>
      </p:sp>
      <p:sp>
        <p:nvSpPr>
          <p:cNvPr id="19" name="任意多边形: 形状 18" descr="11资源 3"/>
          <p:cNvSpPr/>
          <p:nvPr userDrawn="true">
            <p:custDataLst>
              <p:tags r:id="rId11"/>
            </p:custDataLst>
          </p:nvPr>
        </p:nvSpPr>
        <p:spPr>
          <a:xfrm flipV="true">
            <a:off x="2218336" y="0"/>
            <a:ext cx="7879801" cy="5751684"/>
          </a:xfrm>
          <a:custGeom>
            <a:avLst/>
            <a:gdLst>
              <a:gd name="connsiteX0" fmla="*/ 1391253 w 7879801"/>
              <a:gd name="connsiteY0" fmla="*/ 5751684 h 5751684"/>
              <a:gd name="connsiteX1" fmla="*/ 4071278 w 7879801"/>
              <a:gd name="connsiteY1" fmla="*/ 5751684 h 5751684"/>
              <a:gd name="connsiteX2" fmla="*/ 4166200 w 7879801"/>
              <a:gd name="connsiteY2" fmla="*/ 5696837 h 5751684"/>
              <a:gd name="connsiteX3" fmla="*/ 4589539 w 7879801"/>
              <a:gd name="connsiteY3" fmla="*/ 5372438 h 5751684"/>
              <a:gd name="connsiteX4" fmla="*/ 6373970 w 7879801"/>
              <a:gd name="connsiteY4" fmla="*/ 4517637 h 5751684"/>
              <a:gd name="connsiteX5" fmla="*/ 7440084 w 7879801"/>
              <a:gd name="connsiteY5" fmla="*/ 4129910 h 5751684"/>
              <a:gd name="connsiteX6" fmla="*/ 7116317 w 7879801"/>
              <a:gd name="connsiteY6" fmla="*/ 1290769 h 5751684"/>
              <a:gd name="connsiteX7" fmla="*/ 4014711 w 7879801"/>
              <a:gd name="connsiteY7" fmla="*/ 5859 h 5751684"/>
              <a:gd name="connsiteX8" fmla="*/ 1274535 w 7879801"/>
              <a:gd name="connsiteY8" fmla="*/ 578581 h 5751684"/>
              <a:gd name="connsiteX9" fmla="*/ 1353611 w 7879801"/>
              <a:gd name="connsiteY9" fmla="*/ 5730182 h 5751684"/>
              <a:gd name="connsiteX10" fmla="*/ 1391253 w 7879801"/>
              <a:gd name="connsiteY10" fmla="*/ 5751684 h 5751684"/>
              <a:gd name="connsiteX0-1" fmla="*/ 4071278 w 7879801"/>
              <a:gd name="connsiteY0-2" fmla="*/ 5751684 h 5843124"/>
              <a:gd name="connsiteX1-3" fmla="*/ 4166200 w 7879801"/>
              <a:gd name="connsiteY1-4" fmla="*/ 5696837 h 5843124"/>
              <a:gd name="connsiteX2-5" fmla="*/ 4589539 w 7879801"/>
              <a:gd name="connsiteY2-6" fmla="*/ 5372438 h 5843124"/>
              <a:gd name="connsiteX3-7" fmla="*/ 6373970 w 7879801"/>
              <a:gd name="connsiteY3-8" fmla="*/ 4517637 h 5843124"/>
              <a:gd name="connsiteX4-9" fmla="*/ 7440084 w 7879801"/>
              <a:gd name="connsiteY4-10" fmla="*/ 4129910 h 5843124"/>
              <a:gd name="connsiteX5-11" fmla="*/ 7116317 w 7879801"/>
              <a:gd name="connsiteY5-12" fmla="*/ 1290769 h 5843124"/>
              <a:gd name="connsiteX6-13" fmla="*/ 4014711 w 7879801"/>
              <a:gd name="connsiteY6-14" fmla="*/ 5859 h 5843124"/>
              <a:gd name="connsiteX7-15" fmla="*/ 1274535 w 7879801"/>
              <a:gd name="connsiteY7-16" fmla="*/ 578581 h 5843124"/>
              <a:gd name="connsiteX8-17" fmla="*/ 1353611 w 7879801"/>
              <a:gd name="connsiteY8-18" fmla="*/ 5730182 h 5843124"/>
              <a:gd name="connsiteX9-19" fmla="*/ 1391253 w 7879801"/>
              <a:gd name="connsiteY9-20" fmla="*/ 5751684 h 5843124"/>
              <a:gd name="connsiteX10-21" fmla="*/ 4162718 w 7879801"/>
              <a:gd name="connsiteY10-22" fmla="*/ 5843124 h 5843124"/>
              <a:gd name="connsiteX0-23" fmla="*/ 4071278 w 7879801"/>
              <a:gd name="connsiteY0-24" fmla="*/ 5751684 h 5751684"/>
              <a:gd name="connsiteX1-25" fmla="*/ 4166200 w 7879801"/>
              <a:gd name="connsiteY1-26" fmla="*/ 5696837 h 5751684"/>
              <a:gd name="connsiteX2-27" fmla="*/ 4589539 w 7879801"/>
              <a:gd name="connsiteY2-28" fmla="*/ 5372438 h 5751684"/>
              <a:gd name="connsiteX3-29" fmla="*/ 6373970 w 7879801"/>
              <a:gd name="connsiteY3-30" fmla="*/ 4517637 h 5751684"/>
              <a:gd name="connsiteX4-31" fmla="*/ 7440084 w 7879801"/>
              <a:gd name="connsiteY4-32" fmla="*/ 4129910 h 5751684"/>
              <a:gd name="connsiteX5-33" fmla="*/ 7116317 w 7879801"/>
              <a:gd name="connsiteY5-34" fmla="*/ 1290769 h 5751684"/>
              <a:gd name="connsiteX6-35" fmla="*/ 4014711 w 7879801"/>
              <a:gd name="connsiteY6-36" fmla="*/ 5859 h 5751684"/>
              <a:gd name="connsiteX7-37" fmla="*/ 1274535 w 7879801"/>
              <a:gd name="connsiteY7-38" fmla="*/ 578581 h 5751684"/>
              <a:gd name="connsiteX8-39" fmla="*/ 1353611 w 7879801"/>
              <a:gd name="connsiteY8-40" fmla="*/ 5730182 h 5751684"/>
              <a:gd name="connsiteX9-41" fmla="*/ 1391253 w 7879801"/>
              <a:gd name="connsiteY9-42" fmla="*/ 5751684 h 575168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7879801" h="5751684">
                <a:moveTo>
                  <a:pt x="4071278" y="5751684"/>
                </a:moveTo>
                <a:lnTo>
                  <a:pt x="4166200" y="5696837"/>
                </a:lnTo>
                <a:cubicBezTo>
                  <a:pt x="4317468" y="5602847"/>
                  <a:pt x="4459607" y="5494307"/>
                  <a:pt x="4589539" y="5372438"/>
                </a:cubicBezTo>
                <a:cubicBezTo>
                  <a:pt x="5084933" y="4907812"/>
                  <a:pt x="5724164" y="4678601"/>
                  <a:pt x="6373970" y="4517637"/>
                </a:cubicBezTo>
                <a:cubicBezTo>
                  <a:pt x="6762927" y="4421427"/>
                  <a:pt x="7129250" y="4419766"/>
                  <a:pt x="7440084" y="4129910"/>
                </a:cubicBezTo>
                <a:cubicBezTo>
                  <a:pt x="8257584" y="3367475"/>
                  <a:pt x="7809554" y="1970188"/>
                  <a:pt x="7116317" y="1290769"/>
                </a:cubicBezTo>
                <a:cubicBezTo>
                  <a:pt x="5907676" y="106264"/>
                  <a:pt x="4388026" y="20103"/>
                  <a:pt x="4014711" y="5859"/>
                </a:cubicBezTo>
                <a:cubicBezTo>
                  <a:pt x="3101261" y="-28921"/>
                  <a:pt x="2065907" y="82321"/>
                  <a:pt x="1274535" y="578581"/>
                </a:cubicBezTo>
                <a:cubicBezTo>
                  <a:pt x="-510734" y="1698841"/>
                  <a:pt x="-361600" y="4653430"/>
                  <a:pt x="1353611" y="5730182"/>
                </a:cubicBezTo>
                <a:lnTo>
                  <a:pt x="1391253" y="5751684"/>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0" name="任意多边形: 形状 19" descr="11资源 3"/>
          <p:cNvSpPr/>
          <p:nvPr userDrawn="true">
            <p:custDataLst>
              <p:tags r:id="rId12"/>
            </p:custDataLst>
          </p:nvPr>
        </p:nvSpPr>
        <p:spPr>
          <a:xfrm flipV="true">
            <a:off x="1949072" y="1"/>
            <a:ext cx="8417478" cy="5961235"/>
          </a:xfrm>
          <a:custGeom>
            <a:avLst/>
            <a:gdLst>
              <a:gd name="connsiteX0" fmla="*/ 1220104 w 8417478"/>
              <a:gd name="connsiteY0" fmla="*/ 5961235 h 5961235"/>
              <a:gd name="connsiteX1" fmla="*/ 4633762 w 8417478"/>
              <a:gd name="connsiteY1" fmla="*/ 5961235 h 5961235"/>
              <a:gd name="connsiteX2" fmla="*/ 4759683 w 8417478"/>
              <a:gd name="connsiteY2" fmla="*/ 5864812 h 5961235"/>
              <a:gd name="connsiteX3" fmla="*/ 4902706 w 8417478"/>
              <a:gd name="connsiteY3" fmla="*/ 5739413 h 5961235"/>
              <a:gd name="connsiteX4" fmla="*/ 6808897 w 8417478"/>
              <a:gd name="connsiteY4" fmla="*/ 4826223 h 5961235"/>
              <a:gd name="connsiteX5" fmla="*/ 7947757 w 8417478"/>
              <a:gd name="connsiteY5" fmla="*/ 4412011 h 5961235"/>
              <a:gd name="connsiteX6" fmla="*/ 7601899 w 8417478"/>
              <a:gd name="connsiteY6" fmla="*/ 1378937 h 5961235"/>
              <a:gd name="connsiteX7" fmla="*/ 4288655 w 8417478"/>
              <a:gd name="connsiteY7" fmla="*/ 6259 h 5961235"/>
              <a:gd name="connsiteX8" fmla="*/ 1361503 w 8417478"/>
              <a:gd name="connsiteY8" fmla="*/ 618102 h 5961235"/>
              <a:gd name="connsiteX9" fmla="*/ 1090888 w 8417478"/>
              <a:gd name="connsiteY9" fmla="*/ 5856276 h 5961235"/>
              <a:gd name="connsiteX10" fmla="*/ 1220104 w 8417478"/>
              <a:gd name="connsiteY10" fmla="*/ 5961235 h 5961235"/>
              <a:gd name="connsiteX0-1" fmla="*/ 4633762 w 8417478"/>
              <a:gd name="connsiteY0-2" fmla="*/ 5961235 h 6052675"/>
              <a:gd name="connsiteX1-3" fmla="*/ 4759683 w 8417478"/>
              <a:gd name="connsiteY1-4" fmla="*/ 5864812 h 6052675"/>
              <a:gd name="connsiteX2-5" fmla="*/ 4902706 w 8417478"/>
              <a:gd name="connsiteY2-6" fmla="*/ 5739413 h 6052675"/>
              <a:gd name="connsiteX3-7" fmla="*/ 6808897 w 8417478"/>
              <a:gd name="connsiteY3-8" fmla="*/ 4826223 h 6052675"/>
              <a:gd name="connsiteX4-9" fmla="*/ 7947757 w 8417478"/>
              <a:gd name="connsiteY4-10" fmla="*/ 4412011 h 6052675"/>
              <a:gd name="connsiteX5-11" fmla="*/ 7601899 w 8417478"/>
              <a:gd name="connsiteY5-12" fmla="*/ 1378937 h 6052675"/>
              <a:gd name="connsiteX6-13" fmla="*/ 4288655 w 8417478"/>
              <a:gd name="connsiteY6-14" fmla="*/ 6259 h 6052675"/>
              <a:gd name="connsiteX7-15" fmla="*/ 1361503 w 8417478"/>
              <a:gd name="connsiteY7-16" fmla="*/ 618102 h 6052675"/>
              <a:gd name="connsiteX8-17" fmla="*/ 1090888 w 8417478"/>
              <a:gd name="connsiteY8-18" fmla="*/ 5856276 h 6052675"/>
              <a:gd name="connsiteX9-19" fmla="*/ 1220104 w 8417478"/>
              <a:gd name="connsiteY9-20" fmla="*/ 5961235 h 6052675"/>
              <a:gd name="connsiteX10-21" fmla="*/ 4725202 w 8417478"/>
              <a:gd name="connsiteY10-22" fmla="*/ 6052675 h 6052675"/>
              <a:gd name="connsiteX0-23" fmla="*/ 4633762 w 8417478"/>
              <a:gd name="connsiteY0-24" fmla="*/ 5961235 h 5961235"/>
              <a:gd name="connsiteX1-25" fmla="*/ 4759683 w 8417478"/>
              <a:gd name="connsiteY1-26" fmla="*/ 5864812 h 5961235"/>
              <a:gd name="connsiteX2-27" fmla="*/ 4902706 w 8417478"/>
              <a:gd name="connsiteY2-28" fmla="*/ 5739413 h 5961235"/>
              <a:gd name="connsiteX3-29" fmla="*/ 6808897 w 8417478"/>
              <a:gd name="connsiteY3-30" fmla="*/ 4826223 h 5961235"/>
              <a:gd name="connsiteX4-31" fmla="*/ 7947757 w 8417478"/>
              <a:gd name="connsiteY4-32" fmla="*/ 4412011 h 5961235"/>
              <a:gd name="connsiteX5-33" fmla="*/ 7601899 w 8417478"/>
              <a:gd name="connsiteY5-34" fmla="*/ 1378937 h 5961235"/>
              <a:gd name="connsiteX6-35" fmla="*/ 4288655 w 8417478"/>
              <a:gd name="connsiteY6-36" fmla="*/ 6259 h 5961235"/>
              <a:gd name="connsiteX7-37" fmla="*/ 1361503 w 8417478"/>
              <a:gd name="connsiteY7-38" fmla="*/ 618102 h 5961235"/>
              <a:gd name="connsiteX8-39" fmla="*/ 1090888 w 8417478"/>
              <a:gd name="connsiteY8-40" fmla="*/ 5856276 h 5961235"/>
              <a:gd name="connsiteX9-41" fmla="*/ 1220104 w 8417478"/>
              <a:gd name="connsiteY9-42" fmla="*/ 5961235 h 596123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8417478" h="5961235">
                <a:moveTo>
                  <a:pt x="4633762" y="5961235"/>
                </a:moveTo>
                <a:lnTo>
                  <a:pt x="4759683" y="5864812"/>
                </a:lnTo>
                <a:cubicBezTo>
                  <a:pt x="4808725" y="5824627"/>
                  <a:pt x="4856440" y="5782811"/>
                  <a:pt x="4902706" y="5739413"/>
                </a:cubicBezTo>
                <a:cubicBezTo>
                  <a:pt x="5431902" y="5243049"/>
                  <a:pt x="6114752" y="4998182"/>
                  <a:pt x="6808897" y="4826223"/>
                </a:cubicBezTo>
                <a:cubicBezTo>
                  <a:pt x="7224394" y="4723440"/>
                  <a:pt x="7615714" y="4721667"/>
                  <a:pt x="7947757" y="4412011"/>
                </a:cubicBezTo>
                <a:cubicBezTo>
                  <a:pt x="8821039" y="3597497"/>
                  <a:pt x="8342438" y="2104765"/>
                  <a:pt x="7601899" y="1378937"/>
                </a:cubicBezTo>
                <a:cubicBezTo>
                  <a:pt x="6310786" y="113523"/>
                  <a:pt x="4687443" y="21476"/>
                  <a:pt x="4288655" y="6259"/>
                </a:cubicBezTo>
                <a:cubicBezTo>
                  <a:pt x="3312875" y="-30896"/>
                  <a:pt x="2206874" y="87944"/>
                  <a:pt x="1361503" y="618102"/>
                </a:cubicBezTo>
                <a:cubicBezTo>
                  <a:pt x="-414061" y="1732347"/>
                  <a:pt x="-398419" y="4545245"/>
                  <a:pt x="1090888" y="5856276"/>
                </a:cubicBezTo>
                <a:lnTo>
                  <a:pt x="1220104" y="5961235"/>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1" name="任意多边形: 形状 20" descr="11资源 3"/>
          <p:cNvSpPr/>
          <p:nvPr userDrawn="true">
            <p:custDataLst>
              <p:tags r:id="rId13"/>
            </p:custDataLst>
          </p:nvPr>
        </p:nvSpPr>
        <p:spPr>
          <a:xfrm flipV="true">
            <a:off x="1301949" y="0"/>
            <a:ext cx="9709936" cy="6463520"/>
          </a:xfrm>
          <a:custGeom>
            <a:avLst/>
            <a:gdLst>
              <a:gd name="connsiteX0" fmla="*/ 968026 w 9709936"/>
              <a:gd name="connsiteY0" fmla="*/ 6463520 h 6463520"/>
              <a:gd name="connsiteX1" fmla="*/ 5841431 w 9709936"/>
              <a:gd name="connsiteY1" fmla="*/ 6463520 h 6463520"/>
              <a:gd name="connsiteX2" fmla="*/ 5892396 w 9709936"/>
              <a:gd name="connsiteY2" fmla="*/ 6420161 h 6463520"/>
              <a:gd name="connsiteX3" fmla="*/ 7854366 w 9709936"/>
              <a:gd name="connsiteY3" fmla="*/ 5568142 h 6463520"/>
              <a:gd name="connsiteX4" fmla="*/ 9168092 w 9709936"/>
              <a:gd name="connsiteY4" fmla="*/ 5090254 h 6463520"/>
              <a:gd name="connsiteX5" fmla="*/ 8769128 w 9709936"/>
              <a:gd name="connsiteY5" fmla="*/ 1590917 h 6463520"/>
              <a:gd name="connsiteX6" fmla="*/ 4947154 w 9709936"/>
              <a:gd name="connsiteY6" fmla="*/ 7221 h 6463520"/>
              <a:gd name="connsiteX7" fmla="*/ 1570554 w 9709936"/>
              <a:gd name="connsiteY7" fmla="*/ 713120 h 6463520"/>
              <a:gd name="connsiteX8" fmla="*/ 904746 w 9709936"/>
              <a:gd name="connsiteY8" fmla="*/ 6393392 h 6463520"/>
              <a:gd name="connsiteX9" fmla="*/ 968026 w 9709936"/>
              <a:gd name="connsiteY9" fmla="*/ 6463520 h 6463520"/>
              <a:gd name="connsiteX0-1" fmla="*/ 5841431 w 9709936"/>
              <a:gd name="connsiteY0-2" fmla="*/ 6463520 h 6554960"/>
              <a:gd name="connsiteX1-3" fmla="*/ 5892396 w 9709936"/>
              <a:gd name="connsiteY1-4" fmla="*/ 6420161 h 6554960"/>
              <a:gd name="connsiteX2-5" fmla="*/ 7854366 w 9709936"/>
              <a:gd name="connsiteY2-6" fmla="*/ 5568142 h 6554960"/>
              <a:gd name="connsiteX3-7" fmla="*/ 9168092 w 9709936"/>
              <a:gd name="connsiteY3-8" fmla="*/ 5090254 h 6554960"/>
              <a:gd name="connsiteX4-9" fmla="*/ 8769128 w 9709936"/>
              <a:gd name="connsiteY4-10" fmla="*/ 1590917 h 6554960"/>
              <a:gd name="connsiteX5-11" fmla="*/ 4947154 w 9709936"/>
              <a:gd name="connsiteY5-12" fmla="*/ 7221 h 6554960"/>
              <a:gd name="connsiteX6-13" fmla="*/ 1570554 w 9709936"/>
              <a:gd name="connsiteY6-14" fmla="*/ 713120 h 6554960"/>
              <a:gd name="connsiteX7-15" fmla="*/ 904746 w 9709936"/>
              <a:gd name="connsiteY7-16" fmla="*/ 6393392 h 6554960"/>
              <a:gd name="connsiteX8-17" fmla="*/ 968026 w 9709936"/>
              <a:gd name="connsiteY8-18" fmla="*/ 6463520 h 6554960"/>
              <a:gd name="connsiteX9-19" fmla="*/ 5932871 w 9709936"/>
              <a:gd name="connsiteY9-20" fmla="*/ 6554960 h 6554960"/>
              <a:gd name="connsiteX0-21" fmla="*/ 5841431 w 9709936"/>
              <a:gd name="connsiteY0-22" fmla="*/ 6463520 h 6463520"/>
              <a:gd name="connsiteX1-23" fmla="*/ 5892396 w 9709936"/>
              <a:gd name="connsiteY1-24" fmla="*/ 6420161 h 6463520"/>
              <a:gd name="connsiteX2-25" fmla="*/ 7854366 w 9709936"/>
              <a:gd name="connsiteY2-26" fmla="*/ 5568142 h 6463520"/>
              <a:gd name="connsiteX3-27" fmla="*/ 9168092 w 9709936"/>
              <a:gd name="connsiteY3-28" fmla="*/ 5090254 h 6463520"/>
              <a:gd name="connsiteX4-29" fmla="*/ 8769128 w 9709936"/>
              <a:gd name="connsiteY4-30" fmla="*/ 1590917 h 6463520"/>
              <a:gd name="connsiteX5-31" fmla="*/ 4947154 w 9709936"/>
              <a:gd name="connsiteY5-32" fmla="*/ 7221 h 6463520"/>
              <a:gd name="connsiteX6-33" fmla="*/ 1570554 w 9709936"/>
              <a:gd name="connsiteY6-34" fmla="*/ 713120 h 6463520"/>
              <a:gd name="connsiteX7-35" fmla="*/ 904746 w 9709936"/>
              <a:gd name="connsiteY7-36" fmla="*/ 6393392 h 6463520"/>
              <a:gd name="connsiteX8-37" fmla="*/ 968026 w 9709936"/>
              <a:gd name="connsiteY8-38" fmla="*/ 6463520 h 646352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709936" h="6463520">
                <a:moveTo>
                  <a:pt x="5841431" y="6463520"/>
                </a:moveTo>
                <a:lnTo>
                  <a:pt x="5892396" y="6420161"/>
                </a:lnTo>
                <a:cubicBezTo>
                  <a:pt x="6463069" y="5979732"/>
                  <a:pt x="7153730" y="5741736"/>
                  <a:pt x="7854366" y="5568142"/>
                </a:cubicBezTo>
                <a:cubicBezTo>
                  <a:pt x="8333660" y="5449559"/>
                  <a:pt x="8785065" y="5447512"/>
                  <a:pt x="9168092" y="5090254"/>
                </a:cubicBezTo>
                <a:cubicBezTo>
                  <a:pt x="10175461" y="4150527"/>
                  <a:pt x="9623373" y="2428324"/>
                  <a:pt x="8769128" y="1590917"/>
                </a:cubicBezTo>
                <a:cubicBezTo>
                  <a:pt x="7279772" y="130974"/>
                  <a:pt x="5407174" y="24777"/>
                  <a:pt x="4947154" y="7221"/>
                </a:cubicBezTo>
                <a:cubicBezTo>
                  <a:pt x="3821549" y="-35646"/>
                  <a:pt x="2545727" y="101463"/>
                  <a:pt x="1570554" y="713120"/>
                </a:cubicBezTo>
                <a:cubicBezTo>
                  <a:pt x="-325919" y="1903430"/>
                  <a:pt x="-450929" y="4773935"/>
                  <a:pt x="904746" y="6393392"/>
                </a:cubicBezTo>
                <a:lnTo>
                  <a:pt x="968026" y="6463520"/>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2" name="任意多边形: 形状 21" descr="11资源 3"/>
          <p:cNvSpPr/>
          <p:nvPr userDrawn="true">
            <p:custDataLst>
              <p:tags r:id="rId14"/>
            </p:custDataLst>
          </p:nvPr>
        </p:nvSpPr>
        <p:spPr>
          <a:xfrm flipV="true">
            <a:off x="1635989" y="0"/>
            <a:ext cx="9042124" cy="6204440"/>
          </a:xfrm>
          <a:custGeom>
            <a:avLst/>
            <a:gdLst>
              <a:gd name="connsiteX0" fmla="*/ 1079660 w 9042124"/>
              <a:gd name="connsiteY0" fmla="*/ 6204440 h 6204440"/>
              <a:gd name="connsiteX1" fmla="*/ 5223400 w 9042124"/>
              <a:gd name="connsiteY1" fmla="*/ 6204440 h 6204440"/>
              <a:gd name="connsiteX2" fmla="*/ 5266526 w 9042124"/>
              <a:gd name="connsiteY2" fmla="*/ 6166620 h 6204440"/>
              <a:gd name="connsiteX3" fmla="*/ 7314173 w 9042124"/>
              <a:gd name="connsiteY3" fmla="*/ 5185458 h 6204440"/>
              <a:gd name="connsiteX4" fmla="*/ 8537546 w 9042124"/>
              <a:gd name="connsiteY4" fmla="*/ 4740415 h 6204440"/>
              <a:gd name="connsiteX5" fmla="*/ 8166021 w 9042124"/>
              <a:gd name="connsiteY5" fmla="*/ 1481577 h 6204440"/>
              <a:gd name="connsiteX6" fmla="*/ 4606908 w 9042124"/>
              <a:gd name="connsiteY6" fmla="*/ 6725 h 6204440"/>
              <a:gd name="connsiteX7" fmla="*/ 1462538 w 9042124"/>
              <a:gd name="connsiteY7" fmla="*/ 664109 h 6204440"/>
              <a:gd name="connsiteX8" fmla="*/ 1000615 w 9042124"/>
              <a:gd name="connsiteY8" fmla="*/ 6129203 h 6204440"/>
              <a:gd name="connsiteX9" fmla="*/ 1079660 w 9042124"/>
              <a:gd name="connsiteY9" fmla="*/ 6204440 h 6204440"/>
              <a:gd name="connsiteX0-1" fmla="*/ 5223400 w 9042124"/>
              <a:gd name="connsiteY0-2" fmla="*/ 6204440 h 6295880"/>
              <a:gd name="connsiteX1-3" fmla="*/ 5266526 w 9042124"/>
              <a:gd name="connsiteY1-4" fmla="*/ 6166620 h 6295880"/>
              <a:gd name="connsiteX2-5" fmla="*/ 7314173 w 9042124"/>
              <a:gd name="connsiteY2-6" fmla="*/ 5185458 h 6295880"/>
              <a:gd name="connsiteX3-7" fmla="*/ 8537546 w 9042124"/>
              <a:gd name="connsiteY3-8" fmla="*/ 4740415 h 6295880"/>
              <a:gd name="connsiteX4-9" fmla="*/ 8166021 w 9042124"/>
              <a:gd name="connsiteY4-10" fmla="*/ 1481577 h 6295880"/>
              <a:gd name="connsiteX5-11" fmla="*/ 4606908 w 9042124"/>
              <a:gd name="connsiteY5-12" fmla="*/ 6725 h 6295880"/>
              <a:gd name="connsiteX6-13" fmla="*/ 1462538 w 9042124"/>
              <a:gd name="connsiteY6-14" fmla="*/ 664109 h 6295880"/>
              <a:gd name="connsiteX7-15" fmla="*/ 1000615 w 9042124"/>
              <a:gd name="connsiteY7-16" fmla="*/ 6129203 h 6295880"/>
              <a:gd name="connsiteX8-17" fmla="*/ 1079660 w 9042124"/>
              <a:gd name="connsiteY8-18" fmla="*/ 6204440 h 6295880"/>
              <a:gd name="connsiteX9-19" fmla="*/ 5314840 w 9042124"/>
              <a:gd name="connsiteY9-20" fmla="*/ 6295880 h 6295880"/>
              <a:gd name="connsiteX0-21" fmla="*/ 5223400 w 9042124"/>
              <a:gd name="connsiteY0-22" fmla="*/ 6204440 h 6204440"/>
              <a:gd name="connsiteX1-23" fmla="*/ 5266526 w 9042124"/>
              <a:gd name="connsiteY1-24" fmla="*/ 6166620 h 6204440"/>
              <a:gd name="connsiteX2-25" fmla="*/ 7314173 w 9042124"/>
              <a:gd name="connsiteY2-26" fmla="*/ 5185458 h 6204440"/>
              <a:gd name="connsiteX3-27" fmla="*/ 8537546 w 9042124"/>
              <a:gd name="connsiteY3-28" fmla="*/ 4740415 h 6204440"/>
              <a:gd name="connsiteX4-29" fmla="*/ 8166021 w 9042124"/>
              <a:gd name="connsiteY4-30" fmla="*/ 1481577 h 6204440"/>
              <a:gd name="connsiteX5-31" fmla="*/ 4606908 w 9042124"/>
              <a:gd name="connsiteY5-32" fmla="*/ 6725 h 6204440"/>
              <a:gd name="connsiteX6-33" fmla="*/ 1462538 w 9042124"/>
              <a:gd name="connsiteY6-34" fmla="*/ 664109 h 6204440"/>
              <a:gd name="connsiteX7-35" fmla="*/ 1000615 w 9042124"/>
              <a:gd name="connsiteY7-36" fmla="*/ 6129203 h 6204440"/>
              <a:gd name="connsiteX8-37" fmla="*/ 1079660 w 9042124"/>
              <a:gd name="connsiteY8-38" fmla="*/ 6204440 h 620444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9042124" h="6204440">
                <a:moveTo>
                  <a:pt x="5223400" y="6204440"/>
                </a:moveTo>
                <a:lnTo>
                  <a:pt x="5266526" y="6166620"/>
                </a:lnTo>
                <a:cubicBezTo>
                  <a:pt x="5834994" y="5633310"/>
                  <a:pt x="6568517" y="5370216"/>
                  <a:pt x="7314173" y="5185458"/>
                </a:cubicBezTo>
                <a:cubicBezTo>
                  <a:pt x="7760503" y="5075025"/>
                  <a:pt x="8180862" y="5073119"/>
                  <a:pt x="8537546" y="4740415"/>
                </a:cubicBezTo>
                <a:cubicBezTo>
                  <a:pt x="9475632" y="3865273"/>
                  <a:pt x="8961515" y="2261431"/>
                  <a:pt x="8166021" y="1481577"/>
                </a:cubicBezTo>
                <a:cubicBezTo>
                  <a:pt x="6779097" y="121973"/>
                  <a:pt x="5035289" y="23074"/>
                  <a:pt x="4606908" y="6725"/>
                </a:cubicBezTo>
                <a:cubicBezTo>
                  <a:pt x="3558718" y="-33196"/>
                  <a:pt x="2370641" y="94490"/>
                  <a:pt x="1462538" y="664109"/>
                </a:cubicBezTo>
                <a:cubicBezTo>
                  <a:pt x="-374146" y="1816952"/>
                  <a:pt x="-426590" y="4662197"/>
                  <a:pt x="1000615" y="6129203"/>
                </a:cubicBezTo>
                <a:lnTo>
                  <a:pt x="1079660" y="6204440"/>
                </a:lnTo>
              </a:path>
            </a:pathLst>
          </a:custGeom>
          <a:noFill/>
          <a:ln w="6350" cap="flat">
            <a:solidFill>
              <a:schemeClr val="accent1">
                <a:alpha val="20000"/>
              </a:schemeClr>
            </a:solidFill>
            <a:prstDash val="solid"/>
            <a:miter/>
          </a:ln>
        </p:spPr>
        <p:txBody>
          <a:bodyPr wrap="square" rtlCol="0" anchor="ctr">
            <a:noAutofit/>
          </a:bodyPr>
          <a:lstStyle/>
          <a:p>
            <a:endParaRPr lang="zh-CN" altLang="en-US"/>
          </a:p>
        </p:txBody>
      </p:sp>
      <p:sp>
        <p:nvSpPr>
          <p:cNvPr id="23" name="任意多边形: 形状 22" descr="11资源 3"/>
          <p:cNvSpPr/>
          <p:nvPr userDrawn="true">
            <p:custDataLst>
              <p:tags r:id="rId15"/>
            </p:custDataLst>
          </p:nvPr>
        </p:nvSpPr>
        <p:spPr>
          <a:xfrm flipV="true">
            <a:off x="945683" y="0"/>
            <a:ext cx="10423453" cy="6739746"/>
          </a:xfrm>
          <a:custGeom>
            <a:avLst/>
            <a:gdLst>
              <a:gd name="connsiteX0" fmla="*/ 875887 w 10423453"/>
              <a:gd name="connsiteY0" fmla="*/ 6739746 h 6739746"/>
              <a:gd name="connsiteX1" fmla="*/ 6540906 w 10423453"/>
              <a:gd name="connsiteY1" fmla="*/ 6739746 h 6739746"/>
              <a:gd name="connsiteX2" fmla="*/ 6595477 w 10423453"/>
              <a:gd name="connsiteY2" fmla="*/ 6701411 h 6739746"/>
              <a:gd name="connsiteX3" fmla="*/ 8431530 w 10423453"/>
              <a:gd name="connsiteY3" fmla="*/ 5976619 h 6739746"/>
              <a:gd name="connsiteX4" fmla="*/ 9841793 w 10423453"/>
              <a:gd name="connsiteY4" fmla="*/ 5463674 h 6739746"/>
              <a:gd name="connsiteX5" fmla="*/ 9413512 w 10423453"/>
              <a:gd name="connsiteY5" fmla="*/ 1707626 h 6739746"/>
              <a:gd name="connsiteX6" fmla="*/ 5310687 w 10423453"/>
              <a:gd name="connsiteY6" fmla="*/ 7751 h 6739746"/>
              <a:gd name="connsiteX7" fmla="*/ 1685964 w 10423453"/>
              <a:gd name="connsiteY7" fmla="*/ 765434 h 6739746"/>
              <a:gd name="connsiteX8" fmla="*/ 804244 w 10423453"/>
              <a:gd name="connsiteY8" fmla="*/ 6647574 h 6739746"/>
              <a:gd name="connsiteX9" fmla="*/ 875887 w 10423453"/>
              <a:gd name="connsiteY9" fmla="*/ 6739746 h 6739746"/>
              <a:gd name="connsiteX0-1" fmla="*/ 6540906 w 10423453"/>
              <a:gd name="connsiteY0-2" fmla="*/ 6739746 h 6831186"/>
              <a:gd name="connsiteX1-3" fmla="*/ 6595477 w 10423453"/>
              <a:gd name="connsiteY1-4" fmla="*/ 6701411 h 6831186"/>
              <a:gd name="connsiteX2-5" fmla="*/ 8431530 w 10423453"/>
              <a:gd name="connsiteY2-6" fmla="*/ 5976619 h 6831186"/>
              <a:gd name="connsiteX3-7" fmla="*/ 9841793 w 10423453"/>
              <a:gd name="connsiteY3-8" fmla="*/ 5463674 h 6831186"/>
              <a:gd name="connsiteX4-9" fmla="*/ 9413512 w 10423453"/>
              <a:gd name="connsiteY4-10" fmla="*/ 1707626 h 6831186"/>
              <a:gd name="connsiteX5-11" fmla="*/ 5310687 w 10423453"/>
              <a:gd name="connsiteY5-12" fmla="*/ 7751 h 6831186"/>
              <a:gd name="connsiteX6-13" fmla="*/ 1685964 w 10423453"/>
              <a:gd name="connsiteY6-14" fmla="*/ 765434 h 6831186"/>
              <a:gd name="connsiteX7-15" fmla="*/ 804244 w 10423453"/>
              <a:gd name="connsiteY7-16" fmla="*/ 6647574 h 6831186"/>
              <a:gd name="connsiteX8-17" fmla="*/ 875887 w 10423453"/>
              <a:gd name="connsiteY8-18" fmla="*/ 6739746 h 6831186"/>
              <a:gd name="connsiteX9-19" fmla="*/ 6632346 w 10423453"/>
              <a:gd name="connsiteY9-20" fmla="*/ 6831186 h 6831186"/>
              <a:gd name="connsiteX0-21" fmla="*/ 6540906 w 10423453"/>
              <a:gd name="connsiteY0-22" fmla="*/ 6739746 h 6739746"/>
              <a:gd name="connsiteX1-23" fmla="*/ 6595477 w 10423453"/>
              <a:gd name="connsiteY1-24" fmla="*/ 6701411 h 6739746"/>
              <a:gd name="connsiteX2-25" fmla="*/ 8431530 w 10423453"/>
              <a:gd name="connsiteY2-26" fmla="*/ 5976619 h 6739746"/>
              <a:gd name="connsiteX3-27" fmla="*/ 9841793 w 10423453"/>
              <a:gd name="connsiteY3-28" fmla="*/ 5463674 h 6739746"/>
              <a:gd name="connsiteX4-29" fmla="*/ 9413512 w 10423453"/>
              <a:gd name="connsiteY4-30" fmla="*/ 1707626 h 6739746"/>
              <a:gd name="connsiteX5-31" fmla="*/ 5310687 w 10423453"/>
              <a:gd name="connsiteY5-32" fmla="*/ 7751 h 6739746"/>
              <a:gd name="connsiteX6-33" fmla="*/ 1685964 w 10423453"/>
              <a:gd name="connsiteY6-34" fmla="*/ 765434 h 6739746"/>
              <a:gd name="connsiteX7-35" fmla="*/ 804244 w 10423453"/>
              <a:gd name="connsiteY7-36" fmla="*/ 6647574 h 6739746"/>
              <a:gd name="connsiteX8-37" fmla="*/ 875887 w 10423453"/>
              <a:gd name="connsiteY8-38" fmla="*/ 6739746 h 673974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0423453" h="6739746">
                <a:moveTo>
                  <a:pt x="6540906" y="6739746"/>
                </a:moveTo>
                <a:lnTo>
                  <a:pt x="6595477" y="6701411"/>
                </a:lnTo>
                <a:cubicBezTo>
                  <a:pt x="7150047" y="6346827"/>
                  <a:pt x="7786855" y="6136329"/>
                  <a:pt x="8431530" y="5976619"/>
                </a:cubicBezTo>
                <a:cubicBezTo>
                  <a:pt x="8946045" y="5849337"/>
                  <a:pt x="9430620" y="5847140"/>
                  <a:pt x="9841793" y="5463674"/>
                </a:cubicBezTo>
                <a:cubicBezTo>
                  <a:pt x="10923187" y="4455009"/>
                  <a:pt x="10330530" y="2606465"/>
                  <a:pt x="9413512" y="1707626"/>
                </a:cubicBezTo>
                <a:cubicBezTo>
                  <a:pt x="7814713" y="140582"/>
                  <a:pt x="5804510" y="26595"/>
                  <a:pt x="5310687" y="7751"/>
                </a:cubicBezTo>
                <a:cubicBezTo>
                  <a:pt x="4102369" y="-38260"/>
                  <a:pt x="2732795" y="108906"/>
                  <a:pt x="1685964" y="765434"/>
                </a:cubicBezTo>
                <a:cubicBezTo>
                  <a:pt x="-268436" y="1991959"/>
                  <a:pt x="-470287" y="4880548"/>
                  <a:pt x="804244" y="6647574"/>
                </a:cubicBezTo>
                <a:lnTo>
                  <a:pt x="875887" y="6739746"/>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4" name="任意多边形: 形状 23" descr="11资源 3"/>
          <p:cNvSpPr/>
          <p:nvPr userDrawn="true">
            <p:custDataLst>
              <p:tags r:id="rId16"/>
            </p:custDataLst>
          </p:nvPr>
        </p:nvSpPr>
        <p:spPr>
          <a:xfrm flipV="true">
            <a:off x="583065" y="0"/>
            <a:ext cx="3519649" cy="6858000"/>
          </a:xfrm>
          <a:custGeom>
            <a:avLst/>
            <a:gdLst>
              <a:gd name="connsiteX0" fmla="*/ 0 w 4102713"/>
              <a:gd name="connsiteY0" fmla="*/ 6858000 h 6858000"/>
              <a:gd name="connsiteX1" fmla="*/ 1384141 w 4102713"/>
              <a:gd name="connsiteY1" fmla="*/ 6858000 h 6858000"/>
              <a:gd name="connsiteX2" fmla="*/ 1281012 w 4102713"/>
              <a:gd name="connsiteY2" fmla="*/ 6703912 h 6858000"/>
              <a:gd name="connsiteX3" fmla="*/ 2386080 w 4102713"/>
              <a:gd name="connsiteY3" fmla="*/ 655539 h 6858000"/>
              <a:gd name="connsiteX4" fmla="*/ 4010284 w 4102713"/>
              <a:gd name="connsiteY4" fmla="*/ 18486 h 6858000"/>
              <a:gd name="connsiteX5" fmla="*/ 4102713 w 4102713"/>
              <a:gd name="connsiteY5" fmla="*/ 0 h 6858000"/>
              <a:gd name="connsiteX6" fmla="*/ 0 w 4102713"/>
              <a:gd name="connsiteY6" fmla="*/ 0 h 6858000"/>
              <a:gd name="connsiteX7" fmla="*/ 0 w 4102713"/>
              <a:gd name="connsiteY7" fmla="*/ 6858000 h 6858000"/>
              <a:gd name="connsiteX0-1" fmla="*/ 0 w 4102713"/>
              <a:gd name="connsiteY0-2" fmla="*/ 6858000 h 6949440"/>
              <a:gd name="connsiteX1-3" fmla="*/ 1384141 w 4102713"/>
              <a:gd name="connsiteY1-4" fmla="*/ 6858000 h 6949440"/>
              <a:gd name="connsiteX2-5" fmla="*/ 1281012 w 4102713"/>
              <a:gd name="connsiteY2-6" fmla="*/ 6703912 h 6949440"/>
              <a:gd name="connsiteX3-7" fmla="*/ 2386080 w 4102713"/>
              <a:gd name="connsiteY3-8" fmla="*/ 655539 h 6949440"/>
              <a:gd name="connsiteX4-9" fmla="*/ 4010284 w 4102713"/>
              <a:gd name="connsiteY4-10" fmla="*/ 18486 h 6949440"/>
              <a:gd name="connsiteX5-11" fmla="*/ 4102713 w 4102713"/>
              <a:gd name="connsiteY5-12" fmla="*/ 0 h 6949440"/>
              <a:gd name="connsiteX6-13" fmla="*/ 0 w 4102713"/>
              <a:gd name="connsiteY6-14" fmla="*/ 0 h 6949440"/>
              <a:gd name="connsiteX7-15" fmla="*/ 91440 w 4102713"/>
              <a:gd name="connsiteY7-16" fmla="*/ 6949440 h 6949440"/>
              <a:gd name="connsiteX0-17" fmla="*/ 0 w 4102713"/>
              <a:gd name="connsiteY0-18" fmla="*/ 6858000 h 6858000"/>
              <a:gd name="connsiteX1-19" fmla="*/ 1384141 w 4102713"/>
              <a:gd name="connsiteY1-20" fmla="*/ 6858000 h 6858000"/>
              <a:gd name="connsiteX2-21" fmla="*/ 1281012 w 4102713"/>
              <a:gd name="connsiteY2-22" fmla="*/ 6703912 h 6858000"/>
              <a:gd name="connsiteX3-23" fmla="*/ 2386080 w 4102713"/>
              <a:gd name="connsiteY3-24" fmla="*/ 655539 h 6858000"/>
              <a:gd name="connsiteX4-25" fmla="*/ 4010284 w 4102713"/>
              <a:gd name="connsiteY4-26" fmla="*/ 18486 h 6858000"/>
              <a:gd name="connsiteX5-27" fmla="*/ 4102713 w 4102713"/>
              <a:gd name="connsiteY5-28" fmla="*/ 0 h 6858000"/>
              <a:gd name="connsiteX6-29" fmla="*/ 0 w 4102713"/>
              <a:gd name="connsiteY6-30" fmla="*/ 0 h 6858000"/>
              <a:gd name="connsiteX0-31" fmla="*/ 1384141 w 4102713"/>
              <a:gd name="connsiteY0-32" fmla="*/ 6858000 h 6858000"/>
              <a:gd name="connsiteX1-33" fmla="*/ 1281012 w 4102713"/>
              <a:gd name="connsiteY1-34" fmla="*/ 6703912 h 6858000"/>
              <a:gd name="connsiteX2-35" fmla="*/ 2386080 w 4102713"/>
              <a:gd name="connsiteY2-36" fmla="*/ 655539 h 6858000"/>
              <a:gd name="connsiteX3-37" fmla="*/ 4010284 w 4102713"/>
              <a:gd name="connsiteY3-38" fmla="*/ 18486 h 6858000"/>
              <a:gd name="connsiteX4-39" fmla="*/ 4102713 w 4102713"/>
              <a:gd name="connsiteY4-40" fmla="*/ 0 h 6858000"/>
              <a:gd name="connsiteX5-41" fmla="*/ 0 w 4102713"/>
              <a:gd name="connsiteY5-42" fmla="*/ 0 h 6858000"/>
              <a:gd name="connsiteX0-43" fmla="*/ 801077 w 3519649"/>
              <a:gd name="connsiteY0-44" fmla="*/ 6858000 h 6858000"/>
              <a:gd name="connsiteX1-45" fmla="*/ 697948 w 3519649"/>
              <a:gd name="connsiteY1-46" fmla="*/ 6703912 h 6858000"/>
              <a:gd name="connsiteX2-47" fmla="*/ 1803016 w 3519649"/>
              <a:gd name="connsiteY2-48" fmla="*/ 655539 h 6858000"/>
              <a:gd name="connsiteX3-49" fmla="*/ 3427220 w 3519649"/>
              <a:gd name="connsiteY3-50" fmla="*/ 18486 h 6858000"/>
              <a:gd name="connsiteX4-51" fmla="*/ 3519649 w 3519649"/>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519649" h="6858000">
                <a:moveTo>
                  <a:pt x="801077" y="6858000"/>
                </a:moveTo>
                <a:lnTo>
                  <a:pt x="697948" y="6703912"/>
                </a:lnTo>
                <a:cubicBezTo>
                  <a:pt x="-481695" y="4802078"/>
                  <a:pt x="-199986" y="1912585"/>
                  <a:pt x="1803016" y="655539"/>
                </a:cubicBezTo>
                <a:cubicBezTo>
                  <a:pt x="2292802" y="348361"/>
                  <a:pt x="2848651" y="145449"/>
                  <a:pt x="3427220" y="18486"/>
                </a:cubicBezTo>
                <a:lnTo>
                  <a:pt x="3519649" y="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5" name="任意多边形: 形状 24" descr="11资源 3"/>
          <p:cNvSpPr/>
          <p:nvPr userDrawn="true">
            <p:custDataLst>
              <p:tags r:id="rId17"/>
            </p:custDataLst>
          </p:nvPr>
        </p:nvSpPr>
        <p:spPr>
          <a:xfrm flipV="true">
            <a:off x="7487208" y="0"/>
            <a:ext cx="4242985" cy="6858000"/>
          </a:xfrm>
          <a:custGeom>
            <a:avLst/>
            <a:gdLst>
              <a:gd name="connsiteX0" fmla="*/ 398813 w 4689593"/>
              <a:gd name="connsiteY0" fmla="*/ 6858000 h 6858000"/>
              <a:gd name="connsiteX1" fmla="*/ 4689593 w 4689593"/>
              <a:gd name="connsiteY1" fmla="*/ 6858000 h 6858000"/>
              <a:gd name="connsiteX2" fmla="*/ 4689593 w 4689593"/>
              <a:gd name="connsiteY2" fmla="*/ 0 h 6858000"/>
              <a:gd name="connsiteX3" fmla="*/ 0 w 4689593"/>
              <a:gd name="connsiteY3" fmla="*/ 0 h 6858000"/>
              <a:gd name="connsiteX4" fmla="*/ 226940 w 4689593"/>
              <a:gd name="connsiteY4" fmla="*/ 51724 h 6858000"/>
              <a:gd name="connsiteX5" fmla="*/ 3162926 w 4689593"/>
              <a:gd name="connsiteY5" fmla="*/ 1663160 h 6858000"/>
              <a:gd name="connsiteX6" fmla="*/ 3620941 w 4689593"/>
              <a:gd name="connsiteY6" fmla="*/ 5680045 h 6858000"/>
              <a:gd name="connsiteX7" fmla="*/ 2112767 w 4689593"/>
              <a:gd name="connsiteY7" fmla="*/ 6228611 h 6858000"/>
              <a:gd name="connsiteX8" fmla="*/ 452738 w 4689593"/>
              <a:gd name="connsiteY8" fmla="*/ 6826511 h 6858000"/>
              <a:gd name="connsiteX9" fmla="*/ 398813 w 4689593"/>
              <a:gd name="connsiteY9" fmla="*/ 6858000 h 6858000"/>
              <a:gd name="connsiteX0-1" fmla="*/ 4689593 w 4781033"/>
              <a:gd name="connsiteY0-2" fmla="*/ 6858000 h 6949440"/>
              <a:gd name="connsiteX1-3" fmla="*/ 4689593 w 4781033"/>
              <a:gd name="connsiteY1-4" fmla="*/ 0 h 6949440"/>
              <a:gd name="connsiteX2-5" fmla="*/ 0 w 4781033"/>
              <a:gd name="connsiteY2-6" fmla="*/ 0 h 6949440"/>
              <a:gd name="connsiteX3-7" fmla="*/ 226940 w 4781033"/>
              <a:gd name="connsiteY3-8" fmla="*/ 51724 h 6949440"/>
              <a:gd name="connsiteX4-9" fmla="*/ 3162926 w 4781033"/>
              <a:gd name="connsiteY4-10" fmla="*/ 1663160 h 6949440"/>
              <a:gd name="connsiteX5-11" fmla="*/ 3620941 w 4781033"/>
              <a:gd name="connsiteY5-12" fmla="*/ 5680045 h 6949440"/>
              <a:gd name="connsiteX6-13" fmla="*/ 2112767 w 4781033"/>
              <a:gd name="connsiteY6-14" fmla="*/ 6228611 h 6949440"/>
              <a:gd name="connsiteX7-15" fmla="*/ 452738 w 4781033"/>
              <a:gd name="connsiteY7-16" fmla="*/ 6826511 h 6949440"/>
              <a:gd name="connsiteX8-17" fmla="*/ 398813 w 4781033"/>
              <a:gd name="connsiteY8-18" fmla="*/ 6858000 h 6949440"/>
              <a:gd name="connsiteX9-19" fmla="*/ 4781033 w 4781033"/>
              <a:gd name="connsiteY9-20" fmla="*/ 6949440 h 6949440"/>
              <a:gd name="connsiteX0-21" fmla="*/ 4689593 w 4689593"/>
              <a:gd name="connsiteY0-22" fmla="*/ 6858000 h 6858000"/>
              <a:gd name="connsiteX1-23" fmla="*/ 4689593 w 4689593"/>
              <a:gd name="connsiteY1-24" fmla="*/ 0 h 6858000"/>
              <a:gd name="connsiteX2-25" fmla="*/ 0 w 4689593"/>
              <a:gd name="connsiteY2-26" fmla="*/ 0 h 6858000"/>
              <a:gd name="connsiteX3-27" fmla="*/ 226940 w 4689593"/>
              <a:gd name="connsiteY3-28" fmla="*/ 51724 h 6858000"/>
              <a:gd name="connsiteX4-29" fmla="*/ 3162926 w 4689593"/>
              <a:gd name="connsiteY4-30" fmla="*/ 1663160 h 6858000"/>
              <a:gd name="connsiteX5-31" fmla="*/ 3620941 w 4689593"/>
              <a:gd name="connsiteY5-32" fmla="*/ 5680045 h 6858000"/>
              <a:gd name="connsiteX6-33" fmla="*/ 2112767 w 4689593"/>
              <a:gd name="connsiteY6-34" fmla="*/ 6228611 h 6858000"/>
              <a:gd name="connsiteX7-35" fmla="*/ 452738 w 4689593"/>
              <a:gd name="connsiteY7-36" fmla="*/ 6826511 h 6858000"/>
              <a:gd name="connsiteX8-37" fmla="*/ 398813 w 4689593"/>
              <a:gd name="connsiteY8-38" fmla="*/ 6858000 h 6858000"/>
              <a:gd name="connsiteX0-39" fmla="*/ 4689593 w 4689593"/>
              <a:gd name="connsiteY0-40" fmla="*/ 0 h 6858000"/>
              <a:gd name="connsiteX1-41" fmla="*/ 0 w 4689593"/>
              <a:gd name="connsiteY1-42" fmla="*/ 0 h 6858000"/>
              <a:gd name="connsiteX2-43" fmla="*/ 226940 w 4689593"/>
              <a:gd name="connsiteY2-44" fmla="*/ 51724 h 6858000"/>
              <a:gd name="connsiteX3-45" fmla="*/ 3162926 w 4689593"/>
              <a:gd name="connsiteY3-46" fmla="*/ 1663160 h 6858000"/>
              <a:gd name="connsiteX4-47" fmla="*/ 3620941 w 4689593"/>
              <a:gd name="connsiteY4-48" fmla="*/ 5680045 h 6858000"/>
              <a:gd name="connsiteX5-49" fmla="*/ 2112767 w 4689593"/>
              <a:gd name="connsiteY5-50" fmla="*/ 6228611 h 6858000"/>
              <a:gd name="connsiteX6-51" fmla="*/ 452738 w 4689593"/>
              <a:gd name="connsiteY6-52" fmla="*/ 6826511 h 6858000"/>
              <a:gd name="connsiteX7-53" fmla="*/ 398813 w 4689593"/>
              <a:gd name="connsiteY7-54" fmla="*/ 6858000 h 6858000"/>
              <a:gd name="connsiteX0-55" fmla="*/ 0 w 4242985"/>
              <a:gd name="connsiteY0-56" fmla="*/ 0 h 6858000"/>
              <a:gd name="connsiteX1-57" fmla="*/ 226940 w 4242985"/>
              <a:gd name="connsiteY1-58" fmla="*/ 51724 h 6858000"/>
              <a:gd name="connsiteX2-59" fmla="*/ 3162926 w 4242985"/>
              <a:gd name="connsiteY2-60" fmla="*/ 1663160 h 6858000"/>
              <a:gd name="connsiteX3-61" fmla="*/ 3620941 w 4242985"/>
              <a:gd name="connsiteY3-62" fmla="*/ 5680045 h 6858000"/>
              <a:gd name="connsiteX4-63" fmla="*/ 2112767 w 4242985"/>
              <a:gd name="connsiteY4-64" fmla="*/ 6228611 h 6858000"/>
              <a:gd name="connsiteX5-65" fmla="*/ 452738 w 4242985"/>
              <a:gd name="connsiteY5-66" fmla="*/ 6826511 h 6858000"/>
              <a:gd name="connsiteX6-67" fmla="*/ 398813 w 4242985"/>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4242985" h="6858000">
                <a:moveTo>
                  <a:pt x="0" y="0"/>
                </a:moveTo>
                <a:lnTo>
                  <a:pt x="226940" y="51724"/>
                </a:lnTo>
                <a:cubicBezTo>
                  <a:pt x="1100193" y="269495"/>
                  <a:pt x="2201164" y="720486"/>
                  <a:pt x="3162926" y="1663160"/>
                </a:cubicBezTo>
                <a:cubicBezTo>
                  <a:pt x="4143611" y="2624418"/>
                  <a:pt x="4777414" y="4601334"/>
                  <a:pt x="3620941" y="5680045"/>
                </a:cubicBezTo>
                <a:cubicBezTo>
                  <a:pt x="3181222" y="6090141"/>
                  <a:pt x="2663003" y="6092490"/>
                  <a:pt x="2112767" y="6228611"/>
                </a:cubicBezTo>
                <a:cubicBezTo>
                  <a:pt x="1538239" y="6370945"/>
                  <a:pt x="969555" y="6550998"/>
                  <a:pt x="452738" y="6826511"/>
                </a:cubicBezTo>
                <a:lnTo>
                  <a:pt x="398813" y="685800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6" name="任意多边形: 形状 25" descr="11资源 3"/>
          <p:cNvSpPr/>
          <p:nvPr userDrawn="true">
            <p:custDataLst>
              <p:tags r:id="rId18"/>
            </p:custDataLst>
          </p:nvPr>
        </p:nvSpPr>
        <p:spPr>
          <a:xfrm flipV="true">
            <a:off x="202665" y="0"/>
            <a:ext cx="2770759" cy="6858000"/>
          </a:xfrm>
          <a:custGeom>
            <a:avLst/>
            <a:gdLst>
              <a:gd name="connsiteX0" fmla="*/ 0 w 2973424"/>
              <a:gd name="connsiteY0" fmla="*/ 6858000 h 6858000"/>
              <a:gd name="connsiteX1" fmla="*/ 937348 w 2973424"/>
              <a:gd name="connsiteY1" fmla="*/ 6858000 h 6858000"/>
              <a:gd name="connsiteX2" fmla="*/ 792804 w 2973424"/>
              <a:gd name="connsiteY2" fmla="*/ 6606321 h 6858000"/>
              <a:gd name="connsiteX3" fmla="*/ 2128894 w 2973424"/>
              <a:gd name="connsiteY3" fmla="*/ 415547 h 6858000"/>
              <a:gd name="connsiteX4" fmla="*/ 2836897 w 2973424"/>
              <a:gd name="connsiteY4" fmla="*/ 52621 h 6858000"/>
              <a:gd name="connsiteX5" fmla="*/ 2973424 w 2973424"/>
              <a:gd name="connsiteY5" fmla="*/ 0 h 6858000"/>
              <a:gd name="connsiteX6" fmla="*/ 0 w 2973424"/>
              <a:gd name="connsiteY6" fmla="*/ 0 h 6858000"/>
              <a:gd name="connsiteX7" fmla="*/ 0 w 2973424"/>
              <a:gd name="connsiteY7" fmla="*/ 6858000 h 6858000"/>
              <a:gd name="connsiteX0-1" fmla="*/ 0 w 2973424"/>
              <a:gd name="connsiteY0-2" fmla="*/ 6858000 h 6949440"/>
              <a:gd name="connsiteX1-3" fmla="*/ 937348 w 2973424"/>
              <a:gd name="connsiteY1-4" fmla="*/ 6858000 h 6949440"/>
              <a:gd name="connsiteX2-5" fmla="*/ 792804 w 2973424"/>
              <a:gd name="connsiteY2-6" fmla="*/ 6606321 h 6949440"/>
              <a:gd name="connsiteX3-7" fmla="*/ 2128894 w 2973424"/>
              <a:gd name="connsiteY3-8" fmla="*/ 415547 h 6949440"/>
              <a:gd name="connsiteX4-9" fmla="*/ 2836897 w 2973424"/>
              <a:gd name="connsiteY4-10" fmla="*/ 52621 h 6949440"/>
              <a:gd name="connsiteX5-11" fmla="*/ 2973424 w 2973424"/>
              <a:gd name="connsiteY5-12" fmla="*/ 0 h 6949440"/>
              <a:gd name="connsiteX6-13" fmla="*/ 0 w 2973424"/>
              <a:gd name="connsiteY6-14" fmla="*/ 0 h 6949440"/>
              <a:gd name="connsiteX7-15" fmla="*/ 91440 w 2973424"/>
              <a:gd name="connsiteY7-16" fmla="*/ 6949440 h 6949440"/>
              <a:gd name="connsiteX0-17" fmla="*/ 0 w 2973424"/>
              <a:gd name="connsiteY0-18" fmla="*/ 6858000 h 6858000"/>
              <a:gd name="connsiteX1-19" fmla="*/ 937348 w 2973424"/>
              <a:gd name="connsiteY1-20" fmla="*/ 6858000 h 6858000"/>
              <a:gd name="connsiteX2-21" fmla="*/ 792804 w 2973424"/>
              <a:gd name="connsiteY2-22" fmla="*/ 6606321 h 6858000"/>
              <a:gd name="connsiteX3-23" fmla="*/ 2128894 w 2973424"/>
              <a:gd name="connsiteY3-24" fmla="*/ 415547 h 6858000"/>
              <a:gd name="connsiteX4-25" fmla="*/ 2836897 w 2973424"/>
              <a:gd name="connsiteY4-26" fmla="*/ 52621 h 6858000"/>
              <a:gd name="connsiteX5-27" fmla="*/ 2973424 w 2973424"/>
              <a:gd name="connsiteY5-28" fmla="*/ 0 h 6858000"/>
              <a:gd name="connsiteX6-29" fmla="*/ 0 w 2973424"/>
              <a:gd name="connsiteY6-30" fmla="*/ 0 h 6858000"/>
              <a:gd name="connsiteX0-31" fmla="*/ 937348 w 2973424"/>
              <a:gd name="connsiteY0-32" fmla="*/ 6858000 h 6858000"/>
              <a:gd name="connsiteX1-33" fmla="*/ 792804 w 2973424"/>
              <a:gd name="connsiteY1-34" fmla="*/ 6606321 h 6858000"/>
              <a:gd name="connsiteX2-35" fmla="*/ 2128894 w 2973424"/>
              <a:gd name="connsiteY2-36" fmla="*/ 415547 h 6858000"/>
              <a:gd name="connsiteX3-37" fmla="*/ 2836897 w 2973424"/>
              <a:gd name="connsiteY3-38" fmla="*/ 52621 h 6858000"/>
              <a:gd name="connsiteX4-39" fmla="*/ 2973424 w 2973424"/>
              <a:gd name="connsiteY4-40" fmla="*/ 0 h 6858000"/>
              <a:gd name="connsiteX5-41" fmla="*/ 0 w 2973424"/>
              <a:gd name="connsiteY5-42" fmla="*/ 0 h 6858000"/>
              <a:gd name="connsiteX0-43" fmla="*/ 734683 w 2770759"/>
              <a:gd name="connsiteY0-44" fmla="*/ 6858000 h 6858000"/>
              <a:gd name="connsiteX1-45" fmla="*/ 590139 w 2770759"/>
              <a:gd name="connsiteY1-46" fmla="*/ 6606321 h 6858000"/>
              <a:gd name="connsiteX2-47" fmla="*/ 1926229 w 2770759"/>
              <a:gd name="connsiteY2-48" fmla="*/ 415547 h 6858000"/>
              <a:gd name="connsiteX3-49" fmla="*/ 2634232 w 2770759"/>
              <a:gd name="connsiteY3-50" fmla="*/ 52621 h 6858000"/>
              <a:gd name="connsiteX4-51" fmla="*/ 2770759 w 2770759"/>
              <a:gd name="connsiteY4-52" fmla="*/ 0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770759" h="6858000">
                <a:moveTo>
                  <a:pt x="734683" y="6858000"/>
                </a:moveTo>
                <a:lnTo>
                  <a:pt x="590139" y="6606321"/>
                </a:lnTo>
                <a:cubicBezTo>
                  <a:pt x="-484966" y="4580210"/>
                  <a:pt x="-120614" y="1700074"/>
                  <a:pt x="1926229" y="415547"/>
                </a:cubicBezTo>
                <a:cubicBezTo>
                  <a:pt x="2150482" y="274907"/>
                  <a:pt x="2387698" y="154725"/>
                  <a:pt x="2634232" y="52621"/>
                </a:cubicBezTo>
                <a:lnTo>
                  <a:pt x="2770759" y="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7" name="任意多边形: 形状 26" descr="11资源 3"/>
          <p:cNvSpPr/>
          <p:nvPr userDrawn="true">
            <p:custDataLst>
              <p:tags r:id="rId19"/>
            </p:custDataLst>
          </p:nvPr>
        </p:nvSpPr>
        <p:spPr>
          <a:xfrm flipV="true">
            <a:off x="8369537" y="0"/>
            <a:ext cx="3742019" cy="6858000"/>
          </a:xfrm>
          <a:custGeom>
            <a:avLst/>
            <a:gdLst>
              <a:gd name="connsiteX0" fmla="*/ 0 w 3807263"/>
              <a:gd name="connsiteY0" fmla="*/ 6858000 h 6858000"/>
              <a:gd name="connsiteX1" fmla="*/ 3807263 w 3807263"/>
              <a:gd name="connsiteY1" fmla="*/ 6858000 h 6858000"/>
              <a:gd name="connsiteX2" fmla="*/ 3807263 w 3807263"/>
              <a:gd name="connsiteY2" fmla="*/ 0 h 6858000"/>
              <a:gd name="connsiteX3" fmla="*/ 196309 w 3807263"/>
              <a:gd name="connsiteY3" fmla="*/ 0 h 6858000"/>
              <a:gd name="connsiteX4" fmla="*/ 451032 w 3807263"/>
              <a:gd name="connsiteY4" fmla="*/ 96409 h 6858000"/>
              <a:gd name="connsiteX5" fmla="*/ 2588152 w 3807263"/>
              <a:gd name="connsiteY5" fmla="*/ 1491999 h 6858000"/>
              <a:gd name="connsiteX6" fmla="*/ 3077466 w 3807263"/>
              <a:gd name="connsiteY6" fmla="*/ 5783278 h 6858000"/>
              <a:gd name="connsiteX7" fmla="*/ 1466228 w 3807263"/>
              <a:gd name="connsiteY7" fmla="*/ 6369317 h 6858000"/>
              <a:gd name="connsiteX8" fmla="*/ 30294 w 3807263"/>
              <a:gd name="connsiteY8" fmla="*/ 6843204 h 6858000"/>
              <a:gd name="connsiteX9" fmla="*/ 0 w 3807263"/>
              <a:gd name="connsiteY9" fmla="*/ 6858000 h 6858000"/>
              <a:gd name="connsiteX0-1" fmla="*/ 3807263 w 3898703"/>
              <a:gd name="connsiteY0-2" fmla="*/ 6858000 h 6949440"/>
              <a:gd name="connsiteX1-3" fmla="*/ 3807263 w 3898703"/>
              <a:gd name="connsiteY1-4" fmla="*/ 0 h 6949440"/>
              <a:gd name="connsiteX2-5" fmla="*/ 196309 w 3898703"/>
              <a:gd name="connsiteY2-6" fmla="*/ 0 h 6949440"/>
              <a:gd name="connsiteX3-7" fmla="*/ 451032 w 3898703"/>
              <a:gd name="connsiteY3-8" fmla="*/ 96409 h 6949440"/>
              <a:gd name="connsiteX4-9" fmla="*/ 2588152 w 3898703"/>
              <a:gd name="connsiteY4-10" fmla="*/ 1491999 h 6949440"/>
              <a:gd name="connsiteX5-11" fmla="*/ 3077466 w 3898703"/>
              <a:gd name="connsiteY5-12" fmla="*/ 5783278 h 6949440"/>
              <a:gd name="connsiteX6-13" fmla="*/ 1466228 w 3898703"/>
              <a:gd name="connsiteY6-14" fmla="*/ 6369317 h 6949440"/>
              <a:gd name="connsiteX7-15" fmla="*/ 30294 w 3898703"/>
              <a:gd name="connsiteY7-16" fmla="*/ 6843204 h 6949440"/>
              <a:gd name="connsiteX8-17" fmla="*/ 0 w 3898703"/>
              <a:gd name="connsiteY8-18" fmla="*/ 6858000 h 6949440"/>
              <a:gd name="connsiteX9-19" fmla="*/ 3898703 w 3898703"/>
              <a:gd name="connsiteY9-20" fmla="*/ 6949440 h 6949440"/>
              <a:gd name="connsiteX0-21" fmla="*/ 3807263 w 3807263"/>
              <a:gd name="connsiteY0-22" fmla="*/ 6858000 h 6858000"/>
              <a:gd name="connsiteX1-23" fmla="*/ 3807263 w 3807263"/>
              <a:gd name="connsiteY1-24" fmla="*/ 0 h 6858000"/>
              <a:gd name="connsiteX2-25" fmla="*/ 196309 w 3807263"/>
              <a:gd name="connsiteY2-26" fmla="*/ 0 h 6858000"/>
              <a:gd name="connsiteX3-27" fmla="*/ 451032 w 3807263"/>
              <a:gd name="connsiteY3-28" fmla="*/ 96409 h 6858000"/>
              <a:gd name="connsiteX4-29" fmla="*/ 2588152 w 3807263"/>
              <a:gd name="connsiteY4-30" fmla="*/ 1491999 h 6858000"/>
              <a:gd name="connsiteX5-31" fmla="*/ 3077466 w 3807263"/>
              <a:gd name="connsiteY5-32" fmla="*/ 5783278 h 6858000"/>
              <a:gd name="connsiteX6-33" fmla="*/ 1466228 w 3807263"/>
              <a:gd name="connsiteY6-34" fmla="*/ 6369317 h 6858000"/>
              <a:gd name="connsiteX7-35" fmla="*/ 30294 w 3807263"/>
              <a:gd name="connsiteY7-36" fmla="*/ 6843204 h 6858000"/>
              <a:gd name="connsiteX8-37" fmla="*/ 0 w 3807263"/>
              <a:gd name="connsiteY8-38" fmla="*/ 6858000 h 6858000"/>
              <a:gd name="connsiteX0-39" fmla="*/ 3807263 w 3807263"/>
              <a:gd name="connsiteY0-40" fmla="*/ 0 h 6858000"/>
              <a:gd name="connsiteX1-41" fmla="*/ 196309 w 3807263"/>
              <a:gd name="connsiteY1-42" fmla="*/ 0 h 6858000"/>
              <a:gd name="connsiteX2-43" fmla="*/ 451032 w 3807263"/>
              <a:gd name="connsiteY2-44" fmla="*/ 96409 h 6858000"/>
              <a:gd name="connsiteX3-45" fmla="*/ 2588152 w 3807263"/>
              <a:gd name="connsiteY3-46" fmla="*/ 1491999 h 6858000"/>
              <a:gd name="connsiteX4-47" fmla="*/ 3077466 w 3807263"/>
              <a:gd name="connsiteY4-48" fmla="*/ 5783278 h 6858000"/>
              <a:gd name="connsiteX5-49" fmla="*/ 1466228 w 3807263"/>
              <a:gd name="connsiteY5-50" fmla="*/ 6369317 h 6858000"/>
              <a:gd name="connsiteX6-51" fmla="*/ 30294 w 3807263"/>
              <a:gd name="connsiteY6-52" fmla="*/ 6843204 h 6858000"/>
              <a:gd name="connsiteX7-53" fmla="*/ 0 w 3807263"/>
              <a:gd name="connsiteY7-54" fmla="*/ 6858000 h 6858000"/>
              <a:gd name="connsiteX0-55" fmla="*/ 196309 w 3742019"/>
              <a:gd name="connsiteY0-56" fmla="*/ 0 h 6858000"/>
              <a:gd name="connsiteX1-57" fmla="*/ 451032 w 3742019"/>
              <a:gd name="connsiteY1-58" fmla="*/ 96409 h 6858000"/>
              <a:gd name="connsiteX2-59" fmla="*/ 2588152 w 3742019"/>
              <a:gd name="connsiteY2-60" fmla="*/ 1491999 h 6858000"/>
              <a:gd name="connsiteX3-61" fmla="*/ 3077466 w 3742019"/>
              <a:gd name="connsiteY3-62" fmla="*/ 5783278 h 6858000"/>
              <a:gd name="connsiteX4-63" fmla="*/ 1466228 w 3742019"/>
              <a:gd name="connsiteY4-64" fmla="*/ 6369317 h 6858000"/>
              <a:gd name="connsiteX5-65" fmla="*/ 30294 w 3742019"/>
              <a:gd name="connsiteY5-66" fmla="*/ 6843204 h 6858000"/>
              <a:gd name="connsiteX6-67" fmla="*/ 0 w 3742019"/>
              <a:gd name="connsiteY6-68" fmla="*/ 685800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3742019" h="6858000">
                <a:moveTo>
                  <a:pt x="196309" y="0"/>
                </a:moveTo>
                <a:lnTo>
                  <a:pt x="451032" y="96409"/>
                </a:lnTo>
                <a:cubicBezTo>
                  <a:pt x="1152071" y="382694"/>
                  <a:pt x="1903161" y="820620"/>
                  <a:pt x="2588152" y="1491999"/>
                </a:cubicBezTo>
                <a:cubicBezTo>
                  <a:pt x="3635853" y="2518921"/>
                  <a:pt x="4312969" y="4630880"/>
                  <a:pt x="3077466" y="5783278"/>
                </a:cubicBezTo>
                <a:cubicBezTo>
                  <a:pt x="2607698" y="6221387"/>
                  <a:pt x="2054066" y="6223897"/>
                  <a:pt x="1466228" y="6369317"/>
                </a:cubicBezTo>
                <a:cubicBezTo>
                  <a:pt x="975197" y="6490963"/>
                  <a:pt x="488160" y="6638397"/>
                  <a:pt x="30294" y="6843204"/>
                </a:cubicBezTo>
                <a:lnTo>
                  <a:pt x="0" y="6858000"/>
                </a:lnTo>
              </a:path>
            </a:pathLst>
          </a:custGeom>
          <a:noFill/>
          <a:ln w="6350" cap="flat">
            <a:solidFill>
              <a:schemeClr val="accent1">
                <a:alpha val="15000"/>
              </a:schemeClr>
            </a:solidFill>
            <a:prstDash val="solid"/>
            <a:miter/>
          </a:ln>
        </p:spPr>
        <p:txBody>
          <a:bodyPr wrap="square" rtlCol="0" anchor="ctr">
            <a:noAutofit/>
          </a:bodyPr>
          <a:lstStyle/>
          <a:p>
            <a:endParaRPr lang="zh-CN" altLang="en-US"/>
          </a:p>
        </p:txBody>
      </p:sp>
      <p:sp>
        <p:nvSpPr>
          <p:cNvPr id="28" name="任意多边形: 形状 27" descr="11资源 3"/>
          <p:cNvSpPr/>
          <p:nvPr userDrawn="true">
            <p:custDataLst>
              <p:tags r:id="rId20"/>
            </p:custDataLst>
          </p:nvPr>
        </p:nvSpPr>
        <p:spPr>
          <a:xfrm flipV="true">
            <a:off x="0" y="0"/>
            <a:ext cx="417978" cy="985972"/>
          </a:xfrm>
          <a:custGeom>
            <a:avLst/>
            <a:gdLst>
              <a:gd name="connsiteX0" fmla="*/ 0 w 417978"/>
              <a:gd name="connsiteY0" fmla="*/ 985972 h 985972"/>
              <a:gd name="connsiteX1" fmla="*/ 417978 w 417978"/>
              <a:gd name="connsiteY1" fmla="*/ 985972 h 985972"/>
              <a:gd name="connsiteX2" fmla="*/ 381403 w 417978"/>
              <a:gd name="connsiteY2" fmla="*/ 922289 h 985972"/>
              <a:gd name="connsiteX3" fmla="*/ 104352 w 417978"/>
              <a:gd name="connsiteY3" fmla="*/ 306583 h 985972"/>
              <a:gd name="connsiteX4" fmla="*/ 0 w 417978"/>
              <a:gd name="connsiteY4" fmla="*/ 0 h 985972"/>
              <a:gd name="connsiteX5" fmla="*/ 0 w 417978"/>
              <a:gd name="connsiteY5" fmla="*/ 985972 h 985972"/>
              <a:gd name="connsiteX0-1" fmla="*/ 0 w 417978"/>
              <a:gd name="connsiteY0-2" fmla="*/ 985972 h 1077412"/>
              <a:gd name="connsiteX1-3" fmla="*/ 417978 w 417978"/>
              <a:gd name="connsiteY1-4" fmla="*/ 985972 h 1077412"/>
              <a:gd name="connsiteX2-5" fmla="*/ 381403 w 417978"/>
              <a:gd name="connsiteY2-6" fmla="*/ 922289 h 1077412"/>
              <a:gd name="connsiteX3-7" fmla="*/ 104352 w 417978"/>
              <a:gd name="connsiteY3-8" fmla="*/ 306583 h 1077412"/>
              <a:gd name="connsiteX4-9" fmla="*/ 0 w 417978"/>
              <a:gd name="connsiteY4-10" fmla="*/ 0 h 1077412"/>
              <a:gd name="connsiteX5-11" fmla="*/ 91440 w 417978"/>
              <a:gd name="connsiteY5-12" fmla="*/ 1077412 h 1077412"/>
              <a:gd name="connsiteX0-13" fmla="*/ 0 w 417978"/>
              <a:gd name="connsiteY0-14" fmla="*/ 985972 h 985972"/>
              <a:gd name="connsiteX1-15" fmla="*/ 417978 w 417978"/>
              <a:gd name="connsiteY1-16" fmla="*/ 985972 h 985972"/>
              <a:gd name="connsiteX2-17" fmla="*/ 381403 w 417978"/>
              <a:gd name="connsiteY2-18" fmla="*/ 922289 h 985972"/>
              <a:gd name="connsiteX3-19" fmla="*/ 104352 w 417978"/>
              <a:gd name="connsiteY3-20" fmla="*/ 306583 h 985972"/>
              <a:gd name="connsiteX4-21" fmla="*/ 0 w 417978"/>
              <a:gd name="connsiteY4-22" fmla="*/ 0 h 985972"/>
              <a:gd name="connsiteX0-23" fmla="*/ 417978 w 417978"/>
              <a:gd name="connsiteY0-24" fmla="*/ 985972 h 985972"/>
              <a:gd name="connsiteX1-25" fmla="*/ 381403 w 417978"/>
              <a:gd name="connsiteY1-26" fmla="*/ 922289 h 985972"/>
              <a:gd name="connsiteX2-27" fmla="*/ 104352 w 417978"/>
              <a:gd name="connsiteY2-28" fmla="*/ 306583 h 985972"/>
              <a:gd name="connsiteX3-29" fmla="*/ 0 w 417978"/>
              <a:gd name="connsiteY3-30" fmla="*/ 0 h 985972"/>
            </a:gdLst>
            <a:ahLst/>
            <a:cxnLst>
              <a:cxn ang="0">
                <a:pos x="connsiteX0-1" y="connsiteY0-2"/>
              </a:cxn>
              <a:cxn ang="0">
                <a:pos x="connsiteX1-3" y="connsiteY1-4"/>
              </a:cxn>
              <a:cxn ang="0">
                <a:pos x="connsiteX2-5" y="connsiteY2-6"/>
              </a:cxn>
              <a:cxn ang="0">
                <a:pos x="connsiteX3-7" y="connsiteY3-8"/>
              </a:cxn>
            </a:cxnLst>
            <a:rect l="l" t="t" r="r" b="b"/>
            <a:pathLst>
              <a:path w="417978" h="985972">
                <a:moveTo>
                  <a:pt x="417978" y="985972"/>
                </a:moveTo>
                <a:lnTo>
                  <a:pt x="381403" y="922289"/>
                </a:lnTo>
                <a:cubicBezTo>
                  <a:pt x="276180" y="723992"/>
                  <a:pt x="183764" y="518096"/>
                  <a:pt x="104352" y="306583"/>
                </a:cubicBezTo>
                <a:lnTo>
                  <a:pt x="0"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29" name="任意多边形: 形状 28" descr="11资源 3"/>
          <p:cNvSpPr/>
          <p:nvPr userDrawn="true">
            <p:custDataLst>
              <p:tags r:id="rId21"/>
            </p:custDataLst>
          </p:nvPr>
        </p:nvSpPr>
        <p:spPr>
          <a:xfrm flipV="true">
            <a:off x="9052224" y="1"/>
            <a:ext cx="3139777" cy="1354713"/>
          </a:xfrm>
          <a:custGeom>
            <a:avLst/>
            <a:gdLst>
              <a:gd name="connsiteX0" fmla="*/ 0 w 3139777"/>
              <a:gd name="connsiteY0" fmla="*/ 1354713 h 1354713"/>
              <a:gd name="connsiteX1" fmla="*/ 3139777 w 3139777"/>
              <a:gd name="connsiteY1" fmla="*/ 1354713 h 1354713"/>
              <a:gd name="connsiteX2" fmla="*/ 3139777 w 3139777"/>
              <a:gd name="connsiteY2" fmla="*/ 0 h 1354713"/>
              <a:gd name="connsiteX3" fmla="*/ 3120659 w 3139777"/>
              <a:gd name="connsiteY3" fmla="*/ 30601 h 1354713"/>
              <a:gd name="connsiteX4" fmla="*/ 2799482 w 3139777"/>
              <a:gd name="connsiteY4" fmla="*/ 404958 h 1354713"/>
              <a:gd name="connsiteX5" fmla="*/ 1064824 w 3139777"/>
              <a:gd name="connsiteY5" fmla="*/ 1035876 h 1354713"/>
              <a:gd name="connsiteX6" fmla="*/ 278472 w 3139777"/>
              <a:gd name="connsiteY6" fmla="*/ 1257391 h 1354713"/>
              <a:gd name="connsiteX7" fmla="*/ 0 w 3139777"/>
              <a:gd name="connsiteY7" fmla="*/ 1354713 h 1354713"/>
              <a:gd name="connsiteX0-1" fmla="*/ 3139777 w 3231217"/>
              <a:gd name="connsiteY0-2" fmla="*/ 1354713 h 1446153"/>
              <a:gd name="connsiteX1-3" fmla="*/ 3139777 w 3231217"/>
              <a:gd name="connsiteY1-4" fmla="*/ 0 h 1446153"/>
              <a:gd name="connsiteX2-5" fmla="*/ 3120659 w 3231217"/>
              <a:gd name="connsiteY2-6" fmla="*/ 30601 h 1446153"/>
              <a:gd name="connsiteX3-7" fmla="*/ 2799482 w 3231217"/>
              <a:gd name="connsiteY3-8" fmla="*/ 404958 h 1446153"/>
              <a:gd name="connsiteX4-9" fmla="*/ 1064824 w 3231217"/>
              <a:gd name="connsiteY4-10" fmla="*/ 1035876 h 1446153"/>
              <a:gd name="connsiteX5-11" fmla="*/ 278472 w 3231217"/>
              <a:gd name="connsiteY5-12" fmla="*/ 1257391 h 1446153"/>
              <a:gd name="connsiteX6-13" fmla="*/ 0 w 3231217"/>
              <a:gd name="connsiteY6-14" fmla="*/ 1354713 h 1446153"/>
              <a:gd name="connsiteX7-15" fmla="*/ 3231217 w 3231217"/>
              <a:gd name="connsiteY7-16" fmla="*/ 1446153 h 1446153"/>
              <a:gd name="connsiteX0-17" fmla="*/ 3139777 w 3139777"/>
              <a:gd name="connsiteY0-18" fmla="*/ 1354713 h 1354713"/>
              <a:gd name="connsiteX1-19" fmla="*/ 3139777 w 3139777"/>
              <a:gd name="connsiteY1-20" fmla="*/ 0 h 1354713"/>
              <a:gd name="connsiteX2-21" fmla="*/ 3120659 w 3139777"/>
              <a:gd name="connsiteY2-22" fmla="*/ 30601 h 1354713"/>
              <a:gd name="connsiteX3-23" fmla="*/ 2799482 w 3139777"/>
              <a:gd name="connsiteY3-24" fmla="*/ 404958 h 1354713"/>
              <a:gd name="connsiteX4-25" fmla="*/ 1064824 w 3139777"/>
              <a:gd name="connsiteY4-26" fmla="*/ 1035876 h 1354713"/>
              <a:gd name="connsiteX5-27" fmla="*/ 278472 w 3139777"/>
              <a:gd name="connsiteY5-28" fmla="*/ 1257391 h 1354713"/>
              <a:gd name="connsiteX6-29" fmla="*/ 0 w 3139777"/>
              <a:gd name="connsiteY6-30" fmla="*/ 1354713 h 1354713"/>
              <a:gd name="connsiteX0-31" fmla="*/ 3139777 w 3139777"/>
              <a:gd name="connsiteY0-32" fmla="*/ 0 h 1354713"/>
              <a:gd name="connsiteX1-33" fmla="*/ 3120659 w 3139777"/>
              <a:gd name="connsiteY1-34" fmla="*/ 30601 h 1354713"/>
              <a:gd name="connsiteX2-35" fmla="*/ 2799482 w 3139777"/>
              <a:gd name="connsiteY2-36" fmla="*/ 404958 h 1354713"/>
              <a:gd name="connsiteX3-37" fmla="*/ 1064824 w 3139777"/>
              <a:gd name="connsiteY3-38" fmla="*/ 1035876 h 1354713"/>
              <a:gd name="connsiteX4-39" fmla="*/ 278472 w 3139777"/>
              <a:gd name="connsiteY4-40" fmla="*/ 1257391 h 1354713"/>
              <a:gd name="connsiteX5-41" fmla="*/ 0 w 3139777"/>
              <a:gd name="connsiteY5-42" fmla="*/ 1354713 h 135471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139777" h="1354713">
                <a:moveTo>
                  <a:pt x="3139777" y="0"/>
                </a:moveTo>
                <a:lnTo>
                  <a:pt x="3120659" y="30601"/>
                </a:lnTo>
                <a:cubicBezTo>
                  <a:pt x="3030786" y="163257"/>
                  <a:pt x="2924183" y="288647"/>
                  <a:pt x="2799482" y="404958"/>
                </a:cubicBezTo>
                <a:cubicBezTo>
                  <a:pt x="2293730" y="876618"/>
                  <a:pt x="1697690" y="879320"/>
                  <a:pt x="1064824" y="1035876"/>
                </a:cubicBezTo>
                <a:cubicBezTo>
                  <a:pt x="800502" y="1101357"/>
                  <a:pt x="537255" y="1173778"/>
                  <a:pt x="278472" y="1257391"/>
                </a:cubicBezTo>
                <a:lnTo>
                  <a:pt x="0" y="1354713"/>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0" name="任意多边形: 形状 29" descr="11资源 3"/>
          <p:cNvSpPr/>
          <p:nvPr userDrawn="true">
            <p:custDataLst>
              <p:tags r:id="rId22"/>
            </p:custDataLst>
          </p:nvPr>
        </p:nvSpPr>
        <p:spPr>
          <a:xfrm flipV="true">
            <a:off x="9498770" y="4305088"/>
            <a:ext cx="2693231" cy="2552912"/>
          </a:xfrm>
          <a:custGeom>
            <a:avLst/>
            <a:gdLst>
              <a:gd name="connsiteX0" fmla="*/ 2693231 w 2693231"/>
              <a:gd name="connsiteY0" fmla="*/ 2552912 h 2552912"/>
              <a:gd name="connsiteX1" fmla="*/ 2693231 w 2693231"/>
              <a:gd name="connsiteY1" fmla="*/ 0 h 2552912"/>
              <a:gd name="connsiteX2" fmla="*/ 0 w 2693231"/>
              <a:gd name="connsiteY2" fmla="*/ 0 h 2552912"/>
              <a:gd name="connsiteX3" fmla="*/ 99522 w 2693231"/>
              <a:gd name="connsiteY3" fmla="*/ 49021 h 2552912"/>
              <a:gd name="connsiteX4" fmla="*/ 1826140 w 2693231"/>
              <a:gd name="connsiteY4" fmla="*/ 1288342 h 2552912"/>
              <a:gd name="connsiteX5" fmla="*/ 2571359 w 2693231"/>
              <a:gd name="connsiteY5" fmla="*/ 2302145 h 2552912"/>
              <a:gd name="connsiteX6" fmla="*/ 2693231 w 2693231"/>
              <a:gd name="connsiteY6" fmla="*/ 2552912 h 2552912"/>
              <a:gd name="connsiteX0-1" fmla="*/ 2693231 w 2784671"/>
              <a:gd name="connsiteY0-2" fmla="*/ 0 h 2552912"/>
              <a:gd name="connsiteX1-3" fmla="*/ 0 w 2784671"/>
              <a:gd name="connsiteY1-4" fmla="*/ 0 h 2552912"/>
              <a:gd name="connsiteX2-5" fmla="*/ 99522 w 2784671"/>
              <a:gd name="connsiteY2-6" fmla="*/ 49021 h 2552912"/>
              <a:gd name="connsiteX3-7" fmla="*/ 1826140 w 2784671"/>
              <a:gd name="connsiteY3-8" fmla="*/ 1288342 h 2552912"/>
              <a:gd name="connsiteX4-9" fmla="*/ 2571359 w 2784671"/>
              <a:gd name="connsiteY4-10" fmla="*/ 2302145 h 2552912"/>
              <a:gd name="connsiteX5-11" fmla="*/ 2693231 w 2784671"/>
              <a:gd name="connsiteY5-12" fmla="*/ 2552912 h 2552912"/>
              <a:gd name="connsiteX6-13" fmla="*/ 2784671 w 2784671"/>
              <a:gd name="connsiteY6-14" fmla="*/ 91440 h 2552912"/>
              <a:gd name="connsiteX0-15" fmla="*/ 2693231 w 2693231"/>
              <a:gd name="connsiteY0-16" fmla="*/ 0 h 2552912"/>
              <a:gd name="connsiteX1-17" fmla="*/ 0 w 2693231"/>
              <a:gd name="connsiteY1-18" fmla="*/ 0 h 2552912"/>
              <a:gd name="connsiteX2-19" fmla="*/ 99522 w 2693231"/>
              <a:gd name="connsiteY2-20" fmla="*/ 49021 h 2552912"/>
              <a:gd name="connsiteX3-21" fmla="*/ 1826140 w 2693231"/>
              <a:gd name="connsiteY3-22" fmla="*/ 1288342 h 2552912"/>
              <a:gd name="connsiteX4-23" fmla="*/ 2571359 w 2693231"/>
              <a:gd name="connsiteY4-24" fmla="*/ 2302145 h 2552912"/>
              <a:gd name="connsiteX5-25" fmla="*/ 2693231 w 2693231"/>
              <a:gd name="connsiteY5-26" fmla="*/ 2552912 h 2552912"/>
              <a:gd name="connsiteX0-27" fmla="*/ 0 w 2693231"/>
              <a:gd name="connsiteY0-28" fmla="*/ 0 h 2552912"/>
              <a:gd name="connsiteX1-29" fmla="*/ 99522 w 2693231"/>
              <a:gd name="connsiteY1-30" fmla="*/ 49021 h 2552912"/>
              <a:gd name="connsiteX2-31" fmla="*/ 1826140 w 2693231"/>
              <a:gd name="connsiteY2-32" fmla="*/ 1288342 h 2552912"/>
              <a:gd name="connsiteX3-33" fmla="*/ 2571359 w 2693231"/>
              <a:gd name="connsiteY3-34" fmla="*/ 2302145 h 2552912"/>
              <a:gd name="connsiteX4-35" fmla="*/ 2693231 w 2693231"/>
              <a:gd name="connsiteY4-36" fmla="*/ 2552912 h 25529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693231" h="2552912">
                <a:moveTo>
                  <a:pt x="0" y="0"/>
                </a:moveTo>
                <a:lnTo>
                  <a:pt x="99522" y="49021"/>
                </a:lnTo>
                <a:cubicBezTo>
                  <a:pt x="679921" y="345526"/>
                  <a:pt x="1273044" y="746247"/>
                  <a:pt x="1826140" y="1288342"/>
                </a:cubicBezTo>
                <a:cubicBezTo>
                  <a:pt x="2108129" y="1564733"/>
                  <a:pt x="2365182" y="1914132"/>
                  <a:pt x="2571359" y="2302145"/>
                </a:cubicBezTo>
                <a:lnTo>
                  <a:pt x="2693231" y="2552912"/>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1" name="任意多边形: 形状 30" descr="11资源 3"/>
          <p:cNvSpPr/>
          <p:nvPr userDrawn="true">
            <p:custDataLst>
              <p:tags r:id="rId23"/>
            </p:custDataLst>
          </p:nvPr>
        </p:nvSpPr>
        <p:spPr>
          <a:xfrm flipV="true">
            <a:off x="0" y="4325668"/>
            <a:ext cx="2040680" cy="2532332"/>
          </a:xfrm>
          <a:custGeom>
            <a:avLst/>
            <a:gdLst>
              <a:gd name="connsiteX0" fmla="*/ 0 w 2040680"/>
              <a:gd name="connsiteY0" fmla="*/ 2532332 h 2532332"/>
              <a:gd name="connsiteX1" fmla="*/ 6895 w 2040680"/>
              <a:gd name="connsiteY1" fmla="*/ 2508541 h 2532332"/>
              <a:gd name="connsiteX2" fmla="*/ 1819836 w 2040680"/>
              <a:gd name="connsiteY2" fmla="*/ 129455 h 2532332"/>
              <a:gd name="connsiteX3" fmla="*/ 2040680 w 2040680"/>
              <a:gd name="connsiteY3" fmla="*/ 0 h 2532332"/>
              <a:gd name="connsiteX4" fmla="*/ 0 w 2040680"/>
              <a:gd name="connsiteY4" fmla="*/ 0 h 2532332"/>
              <a:gd name="connsiteX5" fmla="*/ 0 w 2040680"/>
              <a:gd name="connsiteY5" fmla="*/ 2532332 h 2532332"/>
              <a:gd name="connsiteX0-1" fmla="*/ 0 w 2040680"/>
              <a:gd name="connsiteY0-2" fmla="*/ 2532332 h 2623772"/>
              <a:gd name="connsiteX1-3" fmla="*/ 6895 w 2040680"/>
              <a:gd name="connsiteY1-4" fmla="*/ 2508541 h 2623772"/>
              <a:gd name="connsiteX2-5" fmla="*/ 1819836 w 2040680"/>
              <a:gd name="connsiteY2-6" fmla="*/ 129455 h 2623772"/>
              <a:gd name="connsiteX3-7" fmla="*/ 2040680 w 2040680"/>
              <a:gd name="connsiteY3-8" fmla="*/ 0 h 2623772"/>
              <a:gd name="connsiteX4-9" fmla="*/ 0 w 2040680"/>
              <a:gd name="connsiteY4-10" fmla="*/ 0 h 2623772"/>
              <a:gd name="connsiteX5-11" fmla="*/ 91440 w 2040680"/>
              <a:gd name="connsiteY5-12" fmla="*/ 2623772 h 2623772"/>
              <a:gd name="connsiteX0-13" fmla="*/ 0 w 2040680"/>
              <a:gd name="connsiteY0-14" fmla="*/ 2532332 h 2532332"/>
              <a:gd name="connsiteX1-15" fmla="*/ 6895 w 2040680"/>
              <a:gd name="connsiteY1-16" fmla="*/ 2508541 h 2532332"/>
              <a:gd name="connsiteX2-17" fmla="*/ 1819836 w 2040680"/>
              <a:gd name="connsiteY2-18" fmla="*/ 129455 h 2532332"/>
              <a:gd name="connsiteX3-19" fmla="*/ 2040680 w 2040680"/>
              <a:gd name="connsiteY3-20" fmla="*/ 0 h 2532332"/>
              <a:gd name="connsiteX4-21" fmla="*/ 0 w 2040680"/>
              <a:gd name="connsiteY4-22" fmla="*/ 0 h 2532332"/>
              <a:gd name="connsiteX0-23" fmla="*/ 0 w 2040680"/>
              <a:gd name="connsiteY0-24" fmla="*/ 2532332 h 2532332"/>
              <a:gd name="connsiteX1-25" fmla="*/ 6895 w 2040680"/>
              <a:gd name="connsiteY1-26" fmla="*/ 2508541 h 2532332"/>
              <a:gd name="connsiteX2-27" fmla="*/ 1819836 w 2040680"/>
              <a:gd name="connsiteY2-28" fmla="*/ 129455 h 2532332"/>
              <a:gd name="connsiteX3-29" fmla="*/ 2040680 w 2040680"/>
              <a:gd name="connsiteY3-30" fmla="*/ 0 h 2532332"/>
            </a:gdLst>
            <a:ahLst/>
            <a:cxnLst>
              <a:cxn ang="0">
                <a:pos x="connsiteX0-1" y="connsiteY0-2"/>
              </a:cxn>
              <a:cxn ang="0">
                <a:pos x="connsiteX1-3" y="connsiteY1-4"/>
              </a:cxn>
              <a:cxn ang="0">
                <a:pos x="connsiteX2-5" y="connsiteY2-6"/>
              </a:cxn>
              <a:cxn ang="0">
                <a:pos x="connsiteX3-7" y="connsiteY3-8"/>
              </a:cxn>
            </a:cxnLst>
            <a:rect l="l" t="t" r="r" b="b"/>
            <a:pathLst>
              <a:path w="2040680" h="2532332">
                <a:moveTo>
                  <a:pt x="0" y="2532332"/>
                </a:moveTo>
                <a:lnTo>
                  <a:pt x="6895" y="2508541"/>
                </a:lnTo>
                <a:cubicBezTo>
                  <a:pt x="320009" y="1548399"/>
                  <a:pt x="918352" y="695186"/>
                  <a:pt x="1819836" y="129455"/>
                </a:cubicBezTo>
                <a:lnTo>
                  <a:pt x="2040680"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2" name="任意多边形: 形状 31" descr="11资源 3"/>
          <p:cNvSpPr/>
          <p:nvPr userDrawn="true">
            <p:custDataLst>
              <p:tags r:id="rId24"/>
            </p:custDataLst>
          </p:nvPr>
        </p:nvSpPr>
        <p:spPr>
          <a:xfrm flipV="true">
            <a:off x="9858982" y="0"/>
            <a:ext cx="2333019" cy="763378"/>
          </a:xfrm>
          <a:custGeom>
            <a:avLst/>
            <a:gdLst>
              <a:gd name="connsiteX0" fmla="*/ 0 w 2333019"/>
              <a:gd name="connsiteY0" fmla="*/ 763378 h 763378"/>
              <a:gd name="connsiteX1" fmla="*/ 2333019 w 2333019"/>
              <a:gd name="connsiteY1" fmla="*/ 763378 h 763378"/>
              <a:gd name="connsiteX2" fmla="*/ 2333019 w 2333019"/>
              <a:gd name="connsiteY2" fmla="*/ 0 h 763378"/>
              <a:gd name="connsiteX3" fmla="*/ 2299799 w 2333019"/>
              <a:gd name="connsiteY3" fmla="*/ 28792 h 763378"/>
              <a:gd name="connsiteX4" fmla="*/ 543118 w 2333019"/>
              <a:gd name="connsiteY4" fmla="*/ 616040 h 763378"/>
              <a:gd name="connsiteX5" fmla="*/ 119430 w 2333019"/>
              <a:gd name="connsiteY5" fmla="*/ 727479 h 763378"/>
              <a:gd name="connsiteX6" fmla="*/ 0 w 2333019"/>
              <a:gd name="connsiteY6" fmla="*/ 763378 h 763378"/>
              <a:gd name="connsiteX0-1" fmla="*/ 2333019 w 2424459"/>
              <a:gd name="connsiteY0-2" fmla="*/ 763378 h 854818"/>
              <a:gd name="connsiteX1-3" fmla="*/ 2333019 w 2424459"/>
              <a:gd name="connsiteY1-4" fmla="*/ 0 h 854818"/>
              <a:gd name="connsiteX2-5" fmla="*/ 2299799 w 2424459"/>
              <a:gd name="connsiteY2-6" fmla="*/ 28792 h 854818"/>
              <a:gd name="connsiteX3-7" fmla="*/ 543118 w 2424459"/>
              <a:gd name="connsiteY3-8" fmla="*/ 616040 h 854818"/>
              <a:gd name="connsiteX4-9" fmla="*/ 119430 w 2424459"/>
              <a:gd name="connsiteY4-10" fmla="*/ 727479 h 854818"/>
              <a:gd name="connsiteX5-11" fmla="*/ 0 w 2424459"/>
              <a:gd name="connsiteY5-12" fmla="*/ 763378 h 854818"/>
              <a:gd name="connsiteX6-13" fmla="*/ 2424459 w 2424459"/>
              <a:gd name="connsiteY6-14" fmla="*/ 854818 h 854818"/>
              <a:gd name="connsiteX0-15" fmla="*/ 2333019 w 2333019"/>
              <a:gd name="connsiteY0-16" fmla="*/ 763378 h 763378"/>
              <a:gd name="connsiteX1-17" fmla="*/ 2333019 w 2333019"/>
              <a:gd name="connsiteY1-18" fmla="*/ 0 h 763378"/>
              <a:gd name="connsiteX2-19" fmla="*/ 2299799 w 2333019"/>
              <a:gd name="connsiteY2-20" fmla="*/ 28792 h 763378"/>
              <a:gd name="connsiteX3-21" fmla="*/ 543118 w 2333019"/>
              <a:gd name="connsiteY3-22" fmla="*/ 616040 h 763378"/>
              <a:gd name="connsiteX4-23" fmla="*/ 119430 w 2333019"/>
              <a:gd name="connsiteY4-24" fmla="*/ 727479 h 763378"/>
              <a:gd name="connsiteX5-25" fmla="*/ 0 w 2333019"/>
              <a:gd name="connsiteY5-26" fmla="*/ 763378 h 763378"/>
              <a:gd name="connsiteX0-27" fmla="*/ 2333019 w 2333019"/>
              <a:gd name="connsiteY0-28" fmla="*/ 0 h 763378"/>
              <a:gd name="connsiteX1-29" fmla="*/ 2299799 w 2333019"/>
              <a:gd name="connsiteY1-30" fmla="*/ 28792 h 763378"/>
              <a:gd name="connsiteX2-31" fmla="*/ 543118 w 2333019"/>
              <a:gd name="connsiteY2-32" fmla="*/ 616040 h 763378"/>
              <a:gd name="connsiteX3-33" fmla="*/ 119430 w 2333019"/>
              <a:gd name="connsiteY3-34" fmla="*/ 727479 h 763378"/>
              <a:gd name="connsiteX4-35" fmla="*/ 0 w 2333019"/>
              <a:gd name="connsiteY4-36" fmla="*/ 763378 h 76337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33019" h="763378">
                <a:moveTo>
                  <a:pt x="2333019" y="0"/>
                </a:moveTo>
                <a:lnTo>
                  <a:pt x="2299799" y="28792"/>
                </a:lnTo>
                <a:cubicBezTo>
                  <a:pt x="1780414" y="446328"/>
                  <a:pt x="1179113" y="458707"/>
                  <a:pt x="543118" y="616040"/>
                </a:cubicBezTo>
                <a:cubicBezTo>
                  <a:pt x="401449" y="651137"/>
                  <a:pt x="260068" y="688093"/>
                  <a:pt x="119430" y="727479"/>
                </a:cubicBezTo>
                <a:lnTo>
                  <a:pt x="0" y="763378"/>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3" name="任意多边形: 形状 32" descr="11资源 3"/>
          <p:cNvSpPr/>
          <p:nvPr userDrawn="true">
            <p:custDataLst>
              <p:tags r:id="rId25"/>
            </p:custDataLst>
          </p:nvPr>
        </p:nvSpPr>
        <p:spPr>
          <a:xfrm flipV="true">
            <a:off x="10290992" y="5181469"/>
            <a:ext cx="1901009" cy="1676531"/>
          </a:xfrm>
          <a:custGeom>
            <a:avLst/>
            <a:gdLst>
              <a:gd name="connsiteX0" fmla="*/ 1901009 w 1901009"/>
              <a:gd name="connsiteY0" fmla="*/ 1676531 h 1676531"/>
              <a:gd name="connsiteX1" fmla="*/ 1901009 w 1901009"/>
              <a:gd name="connsiteY1" fmla="*/ 0 h 1676531"/>
              <a:gd name="connsiteX2" fmla="*/ 0 w 1901009"/>
              <a:gd name="connsiteY2" fmla="*/ 0 h 1676531"/>
              <a:gd name="connsiteX3" fmla="*/ 179638 w 1901009"/>
              <a:gd name="connsiteY3" fmla="*/ 110034 h 1676531"/>
              <a:gd name="connsiteX4" fmla="*/ 1405866 w 1901009"/>
              <a:gd name="connsiteY4" fmla="*/ 1081983 h 1676531"/>
              <a:gd name="connsiteX5" fmla="*/ 1835756 w 1901009"/>
              <a:gd name="connsiteY5" fmla="*/ 1580491 h 1676531"/>
              <a:gd name="connsiteX6" fmla="*/ 1901009 w 1901009"/>
              <a:gd name="connsiteY6" fmla="*/ 1676531 h 1676531"/>
              <a:gd name="connsiteX0-1" fmla="*/ 1901009 w 1992449"/>
              <a:gd name="connsiteY0-2" fmla="*/ 0 h 1676531"/>
              <a:gd name="connsiteX1-3" fmla="*/ 0 w 1992449"/>
              <a:gd name="connsiteY1-4" fmla="*/ 0 h 1676531"/>
              <a:gd name="connsiteX2-5" fmla="*/ 179638 w 1992449"/>
              <a:gd name="connsiteY2-6" fmla="*/ 110034 h 1676531"/>
              <a:gd name="connsiteX3-7" fmla="*/ 1405866 w 1992449"/>
              <a:gd name="connsiteY3-8" fmla="*/ 1081983 h 1676531"/>
              <a:gd name="connsiteX4-9" fmla="*/ 1835756 w 1992449"/>
              <a:gd name="connsiteY4-10" fmla="*/ 1580491 h 1676531"/>
              <a:gd name="connsiteX5-11" fmla="*/ 1901009 w 1992449"/>
              <a:gd name="connsiteY5-12" fmla="*/ 1676531 h 1676531"/>
              <a:gd name="connsiteX6-13" fmla="*/ 1992449 w 1992449"/>
              <a:gd name="connsiteY6-14" fmla="*/ 91440 h 1676531"/>
              <a:gd name="connsiteX0-15" fmla="*/ 1901009 w 1901009"/>
              <a:gd name="connsiteY0-16" fmla="*/ 0 h 1676531"/>
              <a:gd name="connsiteX1-17" fmla="*/ 0 w 1901009"/>
              <a:gd name="connsiteY1-18" fmla="*/ 0 h 1676531"/>
              <a:gd name="connsiteX2-19" fmla="*/ 179638 w 1901009"/>
              <a:gd name="connsiteY2-20" fmla="*/ 110034 h 1676531"/>
              <a:gd name="connsiteX3-21" fmla="*/ 1405866 w 1901009"/>
              <a:gd name="connsiteY3-22" fmla="*/ 1081983 h 1676531"/>
              <a:gd name="connsiteX4-23" fmla="*/ 1835756 w 1901009"/>
              <a:gd name="connsiteY4-24" fmla="*/ 1580491 h 1676531"/>
              <a:gd name="connsiteX5-25" fmla="*/ 1901009 w 1901009"/>
              <a:gd name="connsiteY5-26" fmla="*/ 1676531 h 1676531"/>
              <a:gd name="connsiteX0-27" fmla="*/ 0 w 1901009"/>
              <a:gd name="connsiteY0-28" fmla="*/ 0 h 1676531"/>
              <a:gd name="connsiteX1-29" fmla="*/ 179638 w 1901009"/>
              <a:gd name="connsiteY1-30" fmla="*/ 110034 h 1676531"/>
              <a:gd name="connsiteX2-31" fmla="*/ 1405866 w 1901009"/>
              <a:gd name="connsiteY2-32" fmla="*/ 1081983 h 1676531"/>
              <a:gd name="connsiteX3-33" fmla="*/ 1835756 w 1901009"/>
              <a:gd name="connsiteY3-34" fmla="*/ 1580491 h 1676531"/>
              <a:gd name="connsiteX4-35" fmla="*/ 1901009 w 1901009"/>
              <a:gd name="connsiteY4-36" fmla="*/ 1676531 h 167653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01009" h="1676531">
                <a:moveTo>
                  <a:pt x="0" y="0"/>
                </a:moveTo>
                <a:lnTo>
                  <a:pt x="179638" y="110034"/>
                </a:lnTo>
                <a:cubicBezTo>
                  <a:pt x="596281" y="374531"/>
                  <a:pt x="1010609" y="694580"/>
                  <a:pt x="1405866" y="1081983"/>
                </a:cubicBezTo>
                <a:cubicBezTo>
                  <a:pt x="1557004" y="1230123"/>
                  <a:pt x="1701459" y="1397829"/>
                  <a:pt x="1835756" y="1580491"/>
                </a:cubicBezTo>
                <a:lnTo>
                  <a:pt x="1901009" y="1676531"/>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4" name="任意多边形: 形状 33" descr="11资源 3"/>
          <p:cNvSpPr/>
          <p:nvPr userDrawn="true">
            <p:custDataLst>
              <p:tags r:id="rId26"/>
            </p:custDataLst>
          </p:nvPr>
        </p:nvSpPr>
        <p:spPr>
          <a:xfrm flipV="true">
            <a:off x="0" y="5446478"/>
            <a:ext cx="1274920" cy="1411522"/>
          </a:xfrm>
          <a:custGeom>
            <a:avLst/>
            <a:gdLst>
              <a:gd name="connsiteX0" fmla="*/ 0 w 1274920"/>
              <a:gd name="connsiteY0" fmla="*/ 1411522 h 1411522"/>
              <a:gd name="connsiteX1" fmla="*/ 2876 w 1274920"/>
              <a:gd name="connsiteY1" fmla="*/ 1406130 h 1411522"/>
              <a:gd name="connsiteX2" fmla="*/ 1197872 w 1274920"/>
              <a:gd name="connsiteY2" fmla="*/ 52995 h 1411522"/>
              <a:gd name="connsiteX3" fmla="*/ 1274920 w 1274920"/>
              <a:gd name="connsiteY3" fmla="*/ 0 h 1411522"/>
              <a:gd name="connsiteX4" fmla="*/ 0 w 1274920"/>
              <a:gd name="connsiteY4" fmla="*/ 0 h 1411522"/>
              <a:gd name="connsiteX5" fmla="*/ 0 w 1274920"/>
              <a:gd name="connsiteY5" fmla="*/ 1411522 h 1411522"/>
              <a:gd name="connsiteX0-1" fmla="*/ 0 w 1274920"/>
              <a:gd name="connsiteY0-2" fmla="*/ 1411522 h 1502962"/>
              <a:gd name="connsiteX1-3" fmla="*/ 2876 w 1274920"/>
              <a:gd name="connsiteY1-4" fmla="*/ 1406130 h 1502962"/>
              <a:gd name="connsiteX2-5" fmla="*/ 1197872 w 1274920"/>
              <a:gd name="connsiteY2-6" fmla="*/ 52995 h 1502962"/>
              <a:gd name="connsiteX3-7" fmla="*/ 1274920 w 1274920"/>
              <a:gd name="connsiteY3-8" fmla="*/ 0 h 1502962"/>
              <a:gd name="connsiteX4-9" fmla="*/ 0 w 1274920"/>
              <a:gd name="connsiteY4-10" fmla="*/ 0 h 1502962"/>
              <a:gd name="connsiteX5-11" fmla="*/ 91440 w 1274920"/>
              <a:gd name="connsiteY5-12" fmla="*/ 1502962 h 1502962"/>
              <a:gd name="connsiteX0-13" fmla="*/ 0 w 1274920"/>
              <a:gd name="connsiteY0-14" fmla="*/ 1411522 h 1411522"/>
              <a:gd name="connsiteX1-15" fmla="*/ 2876 w 1274920"/>
              <a:gd name="connsiteY1-16" fmla="*/ 1406130 h 1411522"/>
              <a:gd name="connsiteX2-17" fmla="*/ 1197872 w 1274920"/>
              <a:gd name="connsiteY2-18" fmla="*/ 52995 h 1411522"/>
              <a:gd name="connsiteX3-19" fmla="*/ 1274920 w 1274920"/>
              <a:gd name="connsiteY3-20" fmla="*/ 0 h 1411522"/>
              <a:gd name="connsiteX4-21" fmla="*/ 0 w 1274920"/>
              <a:gd name="connsiteY4-22" fmla="*/ 0 h 1411522"/>
              <a:gd name="connsiteX0-23" fmla="*/ 0 w 1274920"/>
              <a:gd name="connsiteY0-24" fmla="*/ 1411522 h 1411522"/>
              <a:gd name="connsiteX1-25" fmla="*/ 2876 w 1274920"/>
              <a:gd name="connsiteY1-26" fmla="*/ 1406130 h 1411522"/>
              <a:gd name="connsiteX2-27" fmla="*/ 1197872 w 1274920"/>
              <a:gd name="connsiteY2-28" fmla="*/ 52995 h 1411522"/>
              <a:gd name="connsiteX3-29" fmla="*/ 1274920 w 1274920"/>
              <a:gd name="connsiteY3-30" fmla="*/ 0 h 1411522"/>
            </a:gdLst>
            <a:ahLst/>
            <a:cxnLst>
              <a:cxn ang="0">
                <a:pos x="connsiteX0-1" y="connsiteY0-2"/>
              </a:cxn>
              <a:cxn ang="0">
                <a:pos x="connsiteX1-3" y="connsiteY1-4"/>
              </a:cxn>
              <a:cxn ang="0">
                <a:pos x="connsiteX2-5" y="connsiteY2-6"/>
              </a:cxn>
              <a:cxn ang="0">
                <a:pos x="connsiteX3-7" y="connsiteY3-8"/>
              </a:cxn>
            </a:cxnLst>
            <a:rect l="l" t="t" r="r" b="b"/>
            <a:pathLst>
              <a:path w="1274920" h="1411522">
                <a:moveTo>
                  <a:pt x="0" y="1411522"/>
                </a:moveTo>
                <a:lnTo>
                  <a:pt x="2876" y="1406130"/>
                </a:lnTo>
                <a:cubicBezTo>
                  <a:pt x="303768" y="888733"/>
                  <a:pt x="701003" y="426626"/>
                  <a:pt x="1197872" y="52995"/>
                </a:cubicBezTo>
                <a:lnTo>
                  <a:pt x="1274920"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5" name="任意多边形: 形状 34" descr="11资源 3"/>
          <p:cNvSpPr/>
          <p:nvPr userDrawn="true">
            <p:custDataLst>
              <p:tags r:id="rId27"/>
            </p:custDataLst>
          </p:nvPr>
        </p:nvSpPr>
        <p:spPr>
          <a:xfrm flipV="true">
            <a:off x="11038800" y="1"/>
            <a:ext cx="1153201" cy="294763"/>
          </a:xfrm>
          <a:custGeom>
            <a:avLst/>
            <a:gdLst>
              <a:gd name="connsiteX0" fmla="*/ 0 w 1153201"/>
              <a:gd name="connsiteY0" fmla="*/ 294763 h 294763"/>
              <a:gd name="connsiteX1" fmla="*/ 1153201 w 1153201"/>
              <a:gd name="connsiteY1" fmla="*/ 294763 h 294763"/>
              <a:gd name="connsiteX2" fmla="*/ 1153201 w 1153201"/>
              <a:gd name="connsiteY2" fmla="*/ 0 h 294763"/>
              <a:gd name="connsiteX3" fmla="*/ 1149604 w 1153201"/>
              <a:gd name="connsiteY3" fmla="*/ 1676 h 294763"/>
              <a:gd name="connsiteX4" fmla="*/ 257071 w 1153201"/>
              <a:gd name="connsiteY4" fmla="*/ 244119 h 294763"/>
              <a:gd name="connsiteX5" fmla="*/ 0 w 1153201"/>
              <a:gd name="connsiteY5" fmla="*/ 294763 h 294763"/>
              <a:gd name="connsiteX0-1" fmla="*/ 1153201 w 1244641"/>
              <a:gd name="connsiteY0-2" fmla="*/ 294763 h 386203"/>
              <a:gd name="connsiteX1-3" fmla="*/ 1153201 w 1244641"/>
              <a:gd name="connsiteY1-4" fmla="*/ 0 h 386203"/>
              <a:gd name="connsiteX2-5" fmla="*/ 1149604 w 1244641"/>
              <a:gd name="connsiteY2-6" fmla="*/ 1676 h 386203"/>
              <a:gd name="connsiteX3-7" fmla="*/ 257071 w 1244641"/>
              <a:gd name="connsiteY3-8" fmla="*/ 244119 h 386203"/>
              <a:gd name="connsiteX4-9" fmla="*/ 0 w 1244641"/>
              <a:gd name="connsiteY4-10" fmla="*/ 294763 h 386203"/>
              <a:gd name="connsiteX5-11" fmla="*/ 1244641 w 1244641"/>
              <a:gd name="connsiteY5-12" fmla="*/ 386203 h 386203"/>
              <a:gd name="connsiteX0-13" fmla="*/ 1153201 w 1153201"/>
              <a:gd name="connsiteY0-14" fmla="*/ 294763 h 294763"/>
              <a:gd name="connsiteX1-15" fmla="*/ 1153201 w 1153201"/>
              <a:gd name="connsiteY1-16" fmla="*/ 0 h 294763"/>
              <a:gd name="connsiteX2-17" fmla="*/ 1149604 w 1153201"/>
              <a:gd name="connsiteY2-18" fmla="*/ 1676 h 294763"/>
              <a:gd name="connsiteX3-19" fmla="*/ 257071 w 1153201"/>
              <a:gd name="connsiteY3-20" fmla="*/ 244119 h 294763"/>
              <a:gd name="connsiteX4-21" fmla="*/ 0 w 1153201"/>
              <a:gd name="connsiteY4-22" fmla="*/ 294763 h 294763"/>
              <a:gd name="connsiteX0-23" fmla="*/ 1153201 w 1153201"/>
              <a:gd name="connsiteY0-24" fmla="*/ 0 h 294763"/>
              <a:gd name="connsiteX1-25" fmla="*/ 1149604 w 1153201"/>
              <a:gd name="connsiteY1-26" fmla="*/ 1676 h 294763"/>
              <a:gd name="connsiteX2-27" fmla="*/ 257071 w 1153201"/>
              <a:gd name="connsiteY2-28" fmla="*/ 244119 h 294763"/>
              <a:gd name="connsiteX3-29" fmla="*/ 0 w 1153201"/>
              <a:gd name="connsiteY3-30" fmla="*/ 294763 h 294763"/>
            </a:gdLst>
            <a:ahLst/>
            <a:cxnLst>
              <a:cxn ang="0">
                <a:pos x="connsiteX0-1" y="connsiteY0-2"/>
              </a:cxn>
              <a:cxn ang="0">
                <a:pos x="connsiteX1-3" y="connsiteY1-4"/>
              </a:cxn>
              <a:cxn ang="0">
                <a:pos x="connsiteX2-5" y="connsiteY2-6"/>
              </a:cxn>
              <a:cxn ang="0">
                <a:pos x="connsiteX3-7" y="connsiteY3-8"/>
              </a:cxn>
            </a:cxnLst>
            <a:rect l="l" t="t" r="r" b="b"/>
            <a:pathLst>
              <a:path w="1153201" h="294763">
                <a:moveTo>
                  <a:pt x="1153201" y="0"/>
                </a:moveTo>
                <a:lnTo>
                  <a:pt x="1149604" y="1676"/>
                </a:lnTo>
                <a:cubicBezTo>
                  <a:pt x="866711" y="123269"/>
                  <a:pt x="567468" y="183899"/>
                  <a:pt x="257071" y="244119"/>
                </a:cubicBezTo>
                <a:lnTo>
                  <a:pt x="0" y="294763"/>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6" name="任意多边形: 形状 35" descr="11资源 3"/>
          <p:cNvSpPr/>
          <p:nvPr userDrawn="true">
            <p:custDataLst>
              <p:tags r:id="rId28"/>
            </p:custDataLst>
          </p:nvPr>
        </p:nvSpPr>
        <p:spPr>
          <a:xfrm flipV="true">
            <a:off x="11165378" y="5996066"/>
            <a:ext cx="1026623" cy="861935"/>
          </a:xfrm>
          <a:custGeom>
            <a:avLst/>
            <a:gdLst>
              <a:gd name="connsiteX0" fmla="*/ 1026623 w 1026623"/>
              <a:gd name="connsiteY0" fmla="*/ 861935 h 861935"/>
              <a:gd name="connsiteX1" fmla="*/ 1026623 w 1026623"/>
              <a:gd name="connsiteY1" fmla="*/ 0 h 861935"/>
              <a:gd name="connsiteX2" fmla="*/ 0 w 1026623"/>
              <a:gd name="connsiteY2" fmla="*/ 0 h 861935"/>
              <a:gd name="connsiteX3" fmla="*/ 112386 w 1026623"/>
              <a:gd name="connsiteY3" fmla="*/ 79475 h 861935"/>
              <a:gd name="connsiteX4" fmla="*/ 990713 w 1026623"/>
              <a:gd name="connsiteY4" fmla="*/ 825173 h 861935"/>
              <a:gd name="connsiteX5" fmla="*/ 1026623 w 1026623"/>
              <a:gd name="connsiteY5" fmla="*/ 861935 h 861935"/>
              <a:gd name="connsiteX0-1" fmla="*/ 1026623 w 1118063"/>
              <a:gd name="connsiteY0-2" fmla="*/ 0 h 861935"/>
              <a:gd name="connsiteX1-3" fmla="*/ 0 w 1118063"/>
              <a:gd name="connsiteY1-4" fmla="*/ 0 h 861935"/>
              <a:gd name="connsiteX2-5" fmla="*/ 112386 w 1118063"/>
              <a:gd name="connsiteY2-6" fmla="*/ 79475 h 861935"/>
              <a:gd name="connsiteX3-7" fmla="*/ 990713 w 1118063"/>
              <a:gd name="connsiteY3-8" fmla="*/ 825173 h 861935"/>
              <a:gd name="connsiteX4-9" fmla="*/ 1026623 w 1118063"/>
              <a:gd name="connsiteY4-10" fmla="*/ 861935 h 861935"/>
              <a:gd name="connsiteX5-11" fmla="*/ 1118063 w 1118063"/>
              <a:gd name="connsiteY5-12" fmla="*/ 91440 h 861935"/>
              <a:gd name="connsiteX0-13" fmla="*/ 1026623 w 1026623"/>
              <a:gd name="connsiteY0-14" fmla="*/ 0 h 861935"/>
              <a:gd name="connsiteX1-15" fmla="*/ 0 w 1026623"/>
              <a:gd name="connsiteY1-16" fmla="*/ 0 h 861935"/>
              <a:gd name="connsiteX2-17" fmla="*/ 112386 w 1026623"/>
              <a:gd name="connsiteY2-18" fmla="*/ 79475 h 861935"/>
              <a:gd name="connsiteX3-19" fmla="*/ 990713 w 1026623"/>
              <a:gd name="connsiteY3-20" fmla="*/ 825173 h 861935"/>
              <a:gd name="connsiteX4-21" fmla="*/ 1026623 w 1026623"/>
              <a:gd name="connsiteY4-22" fmla="*/ 861935 h 861935"/>
              <a:gd name="connsiteX0-23" fmla="*/ 0 w 1026623"/>
              <a:gd name="connsiteY0-24" fmla="*/ 0 h 861935"/>
              <a:gd name="connsiteX1-25" fmla="*/ 112386 w 1026623"/>
              <a:gd name="connsiteY1-26" fmla="*/ 79475 h 861935"/>
              <a:gd name="connsiteX2-27" fmla="*/ 990713 w 1026623"/>
              <a:gd name="connsiteY2-28" fmla="*/ 825173 h 861935"/>
              <a:gd name="connsiteX3-29" fmla="*/ 1026623 w 1026623"/>
              <a:gd name="connsiteY3-30" fmla="*/ 861935 h 861935"/>
            </a:gdLst>
            <a:ahLst/>
            <a:cxnLst>
              <a:cxn ang="0">
                <a:pos x="connsiteX0-1" y="connsiteY0-2"/>
              </a:cxn>
              <a:cxn ang="0">
                <a:pos x="connsiteX1-3" y="connsiteY1-4"/>
              </a:cxn>
              <a:cxn ang="0">
                <a:pos x="connsiteX2-5" y="connsiteY2-6"/>
              </a:cxn>
              <a:cxn ang="0">
                <a:pos x="connsiteX3-7" y="connsiteY3-8"/>
              </a:cxn>
            </a:cxnLst>
            <a:rect l="l" t="t" r="r" b="b"/>
            <a:pathLst>
              <a:path w="1026623" h="861935">
                <a:moveTo>
                  <a:pt x="0" y="0"/>
                </a:moveTo>
                <a:lnTo>
                  <a:pt x="112386" y="79475"/>
                </a:lnTo>
                <a:cubicBezTo>
                  <a:pt x="410756" y="298144"/>
                  <a:pt x="705325" y="545447"/>
                  <a:pt x="990713" y="825173"/>
                </a:cubicBezTo>
                <a:lnTo>
                  <a:pt x="1026623" y="861935"/>
                </a:lnTo>
              </a:path>
            </a:pathLst>
          </a:custGeom>
          <a:noFill/>
          <a:ln w="6350" cap="flat">
            <a:solidFill>
              <a:schemeClr val="accent1">
                <a:alpha val="10000"/>
              </a:schemeClr>
            </a:solidFill>
            <a:prstDash val="solid"/>
            <a:miter/>
          </a:ln>
        </p:spPr>
        <p:txBody>
          <a:bodyPr wrap="square" rtlCol="0" anchor="ctr">
            <a:noAutofit/>
          </a:bodyPr>
          <a:lstStyle/>
          <a:p>
            <a:endParaRPr lang="zh-CN" altLang="en-US" dirty="0"/>
          </a:p>
        </p:txBody>
      </p:sp>
      <p:sp>
        <p:nvSpPr>
          <p:cNvPr id="37" name="任意多边形: 形状 36" descr="11资源 3"/>
          <p:cNvSpPr/>
          <p:nvPr userDrawn="true">
            <p:custDataLst>
              <p:tags r:id="rId29"/>
            </p:custDataLst>
          </p:nvPr>
        </p:nvSpPr>
        <p:spPr>
          <a:xfrm flipV="true">
            <a:off x="1" y="6400314"/>
            <a:ext cx="438787" cy="457686"/>
          </a:xfrm>
          <a:custGeom>
            <a:avLst/>
            <a:gdLst>
              <a:gd name="connsiteX0" fmla="*/ 0 w 438787"/>
              <a:gd name="connsiteY0" fmla="*/ 457686 h 457686"/>
              <a:gd name="connsiteX1" fmla="*/ 190988 w 438787"/>
              <a:gd name="connsiteY1" fmla="*/ 240000 h 457686"/>
              <a:gd name="connsiteX2" fmla="*/ 438787 w 438787"/>
              <a:gd name="connsiteY2" fmla="*/ 0 h 457686"/>
              <a:gd name="connsiteX3" fmla="*/ 0 w 438787"/>
              <a:gd name="connsiteY3" fmla="*/ 0 h 457686"/>
              <a:gd name="connsiteX4" fmla="*/ 0 w 438787"/>
              <a:gd name="connsiteY4" fmla="*/ 457686 h 457686"/>
              <a:gd name="connsiteX0-1" fmla="*/ 0 w 438787"/>
              <a:gd name="connsiteY0-2" fmla="*/ 0 h 457686"/>
              <a:gd name="connsiteX1-3" fmla="*/ 0 w 438787"/>
              <a:gd name="connsiteY1-4" fmla="*/ 457686 h 457686"/>
              <a:gd name="connsiteX2-5" fmla="*/ 190988 w 438787"/>
              <a:gd name="connsiteY2-6" fmla="*/ 240000 h 457686"/>
              <a:gd name="connsiteX3-7" fmla="*/ 438787 w 438787"/>
              <a:gd name="connsiteY3-8" fmla="*/ 0 h 457686"/>
              <a:gd name="connsiteX4-9" fmla="*/ 91440 w 438787"/>
              <a:gd name="connsiteY4-10" fmla="*/ 91440 h 457686"/>
              <a:gd name="connsiteX0-11" fmla="*/ 0 w 438787"/>
              <a:gd name="connsiteY0-12" fmla="*/ 0 h 457686"/>
              <a:gd name="connsiteX1-13" fmla="*/ 0 w 438787"/>
              <a:gd name="connsiteY1-14" fmla="*/ 457686 h 457686"/>
              <a:gd name="connsiteX2-15" fmla="*/ 190988 w 438787"/>
              <a:gd name="connsiteY2-16" fmla="*/ 240000 h 457686"/>
              <a:gd name="connsiteX3-17" fmla="*/ 438787 w 438787"/>
              <a:gd name="connsiteY3-18" fmla="*/ 0 h 457686"/>
              <a:gd name="connsiteX0-19" fmla="*/ 0 w 438787"/>
              <a:gd name="connsiteY0-20" fmla="*/ 457686 h 457686"/>
              <a:gd name="connsiteX1-21" fmla="*/ 190988 w 438787"/>
              <a:gd name="connsiteY1-22" fmla="*/ 240000 h 457686"/>
              <a:gd name="connsiteX2-23" fmla="*/ 438787 w 438787"/>
              <a:gd name="connsiteY2-24" fmla="*/ 0 h 457686"/>
            </a:gdLst>
            <a:ahLst/>
            <a:cxnLst>
              <a:cxn ang="0">
                <a:pos x="connsiteX0-1" y="connsiteY0-2"/>
              </a:cxn>
              <a:cxn ang="0">
                <a:pos x="connsiteX1-3" y="connsiteY1-4"/>
              </a:cxn>
              <a:cxn ang="0">
                <a:pos x="connsiteX2-5" y="connsiteY2-6"/>
              </a:cxn>
            </a:cxnLst>
            <a:rect l="l" t="t" r="r" b="b"/>
            <a:pathLst>
              <a:path w="438787" h="457686">
                <a:moveTo>
                  <a:pt x="0" y="457686"/>
                </a:moveTo>
                <a:lnTo>
                  <a:pt x="190988" y="240000"/>
                </a:lnTo>
                <a:lnTo>
                  <a:pt x="438787" y="0"/>
                </a:lnTo>
              </a:path>
            </a:pathLst>
          </a:custGeom>
          <a:noFill/>
          <a:ln w="6350" cap="flat">
            <a:solidFill>
              <a:schemeClr val="accent1">
                <a:alpha val="10000"/>
              </a:schemeClr>
            </a:solidFill>
            <a:prstDash val="solid"/>
            <a:miter/>
          </a:ln>
        </p:spPr>
        <p:txBody>
          <a:bodyPr wrap="square" rtlCol="0" anchor="ctr">
            <a:noAutofit/>
          </a:bodyPr>
          <a:lstStyle/>
          <a:p>
            <a:endParaRPr lang="zh-CN" altLang="en-US"/>
          </a:p>
        </p:txBody>
      </p:sp>
      <p:sp>
        <p:nvSpPr>
          <p:cNvPr id="38" name="任意多边形: 形状 37" descr="11资源 3"/>
          <p:cNvSpPr/>
          <p:nvPr userDrawn="true">
            <p:custDataLst>
              <p:tags r:id="rId30"/>
            </p:custDataLst>
          </p:nvPr>
        </p:nvSpPr>
        <p:spPr>
          <a:xfrm flipV="true">
            <a:off x="11871120" y="6589798"/>
            <a:ext cx="320880" cy="268202"/>
          </a:xfrm>
          <a:custGeom>
            <a:avLst/>
            <a:gdLst>
              <a:gd name="connsiteX0" fmla="*/ 320880 w 320880"/>
              <a:gd name="connsiteY0" fmla="*/ 268202 h 268202"/>
              <a:gd name="connsiteX1" fmla="*/ 320880 w 320880"/>
              <a:gd name="connsiteY1" fmla="*/ 0 h 268202"/>
              <a:gd name="connsiteX2" fmla="*/ 0 w 320880"/>
              <a:gd name="connsiteY2" fmla="*/ 0 h 268202"/>
              <a:gd name="connsiteX3" fmla="*/ 220939 w 320880"/>
              <a:gd name="connsiteY3" fmla="*/ 180438 h 268202"/>
              <a:gd name="connsiteX4" fmla="*/ 320880 w 320880"/>
              <a:gd name="connsiteY4" fmla="*/ 268202 h 268202"/>
              <a:gd name="connsiteX0-1" fmla="*/ 320880 w 412320"/>
              <a:gd name="connsiteY0-2" fmla="*/ 0 h 268202"/>
              <a:gd name="connsiteX1-3" fmla="*/ 0 w 412320"/>
              <a:gd name="connsiteY1-4" fmla="*/ 0 h 268202"/>
              <a:gd name="connsiteX2-5" fmla="*/ 220939 w 412320"/>
              <a:gd name="connsiteY2-6" fmla="*/ 180438 h 268202"/>
              <a:gd name="connsiteX3-7" fmla="*/ 320880 w 412320"/>
              <a:gd name="connsiteY3-8" fmla="*/ 268202 h 268202"/>
              <a:gd name="connsiteX4-9" fmla="*/ 412320 w 412320"/>
              <a:gd name="connsiteY4-10" fmla="*/ 91440 h 268202"/>
              <a:gd name="connsiteX0-11" fmla="*/ 320880 w 320880"/>
              <a:gd name="connsiteY0-12" fmla="*/ 0 h 268202"/>
              <a:gd name="connsiteX1-13" fmla="*/ 0 w 320880"/>
              <a:gd name="connsiteY1-14" fmla="*/ 0 h 268202"/>
              <a:gd name="connsiteX2-15" fmla="*/ 220939 w 320880"/>
              <a:gd name="connsiteY2-16" fmla="*/ 180438 h 268202"/>
              <a:gd name="connsiteX3-17" fmla="*/ 320880 w 320880"/>
              <a:gd name="connsiteY3-18" fmla="*/ 268202 h 268202"/>
              <a:gd name="connsiteX0-19" fmla="*/ 0 w 320880"/>
              <a:gd name="connsiteY0-20" fmla="*/ 0 h 268202"/>
              <a:gd name="connsiteX1-21" fmla="*/ 220939 w 320880"/>
              <a:gd name="connsiteY1-22" fmla="*/ 180438 h 268202"/>
              <a:gd name="connsiteX2-23" fmla="*/ 320880 w 320880"/>
              <a:gd name="connsiteY2-24" fmla="*/ 268202 h 268202"/>
            </a:gdLst>
            <a:ahLst/>
            <a:cxnLst>
              <a:cxn ang="0">
                <a:pos x="connsiteX0-1" y="connsiteY0-2"/>
              </a:cxn>
              <a:cxn ang="0">
                <a:pos x="connsiteX1-3" y="connsiteY1-4"/>
              </a:cxn>
              <a:cxn ang="0">
                <a:pos x="connsiteX2-5" y="connsiteY2-6"/>
              </a:cxn>
            </a:cxnLst>
            <a:rect l="l" t="t" r="r" b="b"/>
            <a:pathLst>
              <a:path w="320880" h="268202">
                <a:moveTo>
                  <a:pt x="0" y="0"/>
                </a:moveTo>
                <a:lnTo>
                  <a:pt x="220939" y="180438"/>
                </a:lnTo>
                <a:lnTo>
                  <a:pt x="320880" y="268202"/>
                </a:lnTo>
              </a:path>
            </a:pathLst>
          </a:custGeom>
          <a:noFill/>
          <a:ln w="6350" cap="flat">
            <a:solidFill>
              <a:schemeClr val="accent1">
                <a:alpha val="5000"/>
              </a:schemeClr>
            </a:solidFill>
            <a:prstDash val="solid"/>
            <a:miter/>
          </a:ln>
        </p:spPr>
        <p:txBody>
          <a:bodyPr wrap="square" rtlCol="0" anchor="ctr">
            <a:noAutofit/>
          </a:bodyPr>
          <a:lstStyle/>
          <a:p>
            <a:endParaRPr lang="zh-CN" altLang="en-US"/>
          </a:p>
        </p:txBody>
      </p:sp>
      <p:sp useBgFill="1">
        <p:nvSpPr>
          <p:cNvPr id="7" name="图片 48" descr="11资源 3"/>
          <p:cNvSpPr/>
          <p:nvPr userDrawn="true">
            <p:custDataLst>
              <p:tags r:id="rId31"/>
            </p:custDataLst>
          </p:nvPr>
        </p:nvSpPr>
        <p:spPr>
          <a:xfrm flipV="true">
            <a:off x="4690613" y="1553709"/>
            <a:ext cx="2934691" cy="2279321"/>
          </a:xfrm>
          <a:custGeom>
            <a:avLst/>
            <a:gdLst>
              <a:gd name="connsiteX0" fmla="*/ 1495207 w 2934691"/>
              <a:gd name="connsiteY0" fmla="*/ 2183 h 2279321"/>
              <a:gd name="connsiteX1" fmla="*/ 2650345 w 2934691"/>
              <a:gd name="connsiteY1" fmla="*/ 480906 h 2279321"/>
              <a:gd name="connsiteX2" fmla="*/ 2770926 w 2934691"/>
              <a:gd name="connsiteY2" fmla="*/ 1538695 h 2279321"/>
              <a:gd name="connsiteX3" fmla="*/ 2373871 w 2934691"/>
              <a:gd name="connsiteY3" fmla="*/ 1683152 h 2279321"/>
              <a:gd name="connsiteX4" fmla="*/ 1709292 w 2934691"/>
              <a:gd name="connsiteY4" fmla="*/ 2001628 h 2279321"/>
              <a:gd name="connsiteX5" fmla="*/ 720950 w 2934691"/>
              <a:gd name="connsiteY5" fmla="*/ 2235422 h 2279321"/>
              <a:gd name="connsiteX6" fmla="*/ 474678 w 2934691"/>
              <a:gd name="connsiteY6" fmla="*/ 215564 h 2279321"/>
              <a:gd name="connsiteX7" fmla="*/ 1495207 w 2934691"/>
              <a:gd name="connsiteY7" fmla="*/ 2183 h 22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34691" h="2279321">
                <a:moveTo>
                  <a:pt x="1495207" y="2183"/>
                </a:moveTo>
                <a:cubicBezTo>
                  <a:pt x="1634242" y="7490"/>
                  <a:pt x="2200208" y="39591"/>
                  <a:pt x="2650345" y="480906"/>
                </a:cubicBezTo>
                <a:cubicBezTo>
                  <a:pt x="2908529" y="734040"/>
                  <a:pt x="3075390" y="1254632"/>
                  <a:pt x="2770926" y="1538695"/>
                </a:cubicBezTo>
                <a:cubicBezTo>
                  <a:pt x="2655162" y="1646688"/>
                  <a:pt x="2518731" y="1647306"/>
                  <a:pt x="2373871" y="1683152"/>
                </a:cubicBezTo>
                <a:cubicBezTo>
                  <a:pt x="2131863" y="1743123"/>
                  <a:pt x="1893792" y="1828520"/>
                  <a:pt x="1709292" y="2001628"/>
                </a:cubicBezTo>
                <a:cubicBezTo>
                  <a:pt x="1451206" y="2243790"/>
                  <a:pt x="1063817" y="2344685"/>
                  <a:pt x="720950" y="2235422"/>
                </a:cubicBezTo>
                <a:cubicBezTo>
                  <a:pt x="-115470" y="1968810"/>
                  <a:pt x="-258996" y="676120"/>
                  <a:pt x="474678" y="215564"/>
                </a:cubicBezTo>
                <a:cubicBezTo>
                  <a:pt x="769410" y="30671"/>
                  <a:pt x="1155009" y="-10775"/>
                  <a:pt x="1495207" y="2183"/>
                </a:cubicBezTo>
                <a:close/>
              </a:path>
            </a:pathLst>
          </a:custGeom>
          <a:ln w="9525" cap="flat">
            <a:solidFill>
              <a:srgbClr val="FFFFFF">
                <a:alpha val="20000"/>
              </a:srgbClr>
            </a:solidFill>
            <a:prstDash val="solid"/>
            <a:miter/>
          </a:ln>
          <a:effectLst>
            <a:outerShdw blurRad="660400" dist="317500" dir="5400000" sx="102000" sy="102000" algn="tl" rotWithShape="0">
              <a:schemeClr val="tx1">
                <a:alpha val="15000"/>
              </a:schemeClr>
            </a:outerShdw>
          </a:effectLst>
        </p:spPr>
        <p:txBody>
          <a:bodyPr rot="0" spcFirstLastPara="0" vertOverflow="overflow" horzOverflow="overflow" vert="horz" wrap="square" lIns="91440" tIns="45720" rIns="91440" bIns="45720" numCol="1" spcCol="0" rtlCol="0" fromWordArt="false" anchor="ctr" anchorCtr="false" forceAA="false" compatLnSpc="true">
            <a:noAutofit/>
          </a:bodyPr>
          <a:lstStyle/>
          <a:p>
            <a:endParaRPr lang="zh-CN" altLang="en-US"/>
          </a:p>
        </p:txBody>
      </p:sp>
      <p:sp>
        <p:nvSpPr>
          <p:cNvPr id="9" name="图片 42" descr="11资源 4"/>
          <p:cNvSpPr/>
          <p:nvPr userDrawn="true">
            <p:custDataLst>
              <p:tags r:id="rId32"/>
            </p:custDataLst>
          </p:nvPr>
        </p:nvSpPr>
        <p:spPr>
          <a:xfrm flipV="true">
            <a:off x="6625026" y="1357677"/>
            <a:ext cx="747122" cy="544085"/>
          </a:xfrm>
          <a:custGeom>
            <a:avLst/>
            <a:gdLst>
              <a:gd name="connsiteX0" fmla="*/ 256696 w 747122"/>
              <a:gd name="connsiteY0" fmla="*/ 73359 h 544085"/>
              <a:gd name="connsiteX1" fmla="*/ 725511 w 747122"/>
              <a:gd name="connsiteY1" fmla="*/ 67172 h 544085"/>
              <a:gd name="connsiteX2" fmla="*/ 528026 w 747122"/>
              <a:gd name="connsiteY2" fmla="*/ 475478 h 544085"/>
              <a:gd name="connsiteX3" fmla="*/ 11985 w 747122"/>
              <a:gd name="connsiteY3" fmla="*/ 446198 h 544085"/>
              <a:gd name="connsiteX4" fmla="*/ 256696 w 747122"/>
              <a:gd name="connsiteY4" fmla="*/ 73359 h 544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122" h="544085">
                <a:moveTo>
                  <a:pt x="256696" y="73359"/>
                </a:moveTo>
                <a:cubicBezTo>
                  <a:pt x="409135" y="-8542"/>
                  <a:pt x="654056" y="-36732"/>
                  <a:pt x="725511" y="67172"/>
                </a:cubicBezTo>
                <a:cubicBezTo>
                  <a:pt x="795840" y="169635"/>
                  <a:pt x="685212" y="381943"/>
                  <a:pt x="528026" y="475478"/>
                </a:cubicBezTo>
                <a:cubicBezTo>
                  <a:pt x="349425" y="581703"/>
                  <a:pt x="70323" y="558890"/>
                  <a:pt x="11985" y="446198"/>
                </a:cubicBezTo>
                <a:cubicBezTo>
                  <a:pt x="-43575" y="338955"/>
                  <a:pt x="103589" y="155610"/>
                  <a:pt x="256696" y="73359"/>
                </a:cubicBezTo>
                <a:close/>
              </a:path>
            </a:pathLst>
          </a:custGeom>
          <a:solidFill>
            <a:schemeClr val="accent1">
              <a:lumMod val="50000"/>
            </a:schemeClr>
          </a:solidFill>
          <a:ln w="3504" cap="flat">
            <a:noFill/>
            <a:prstDash val="solid"/>
            <a:miter/>
          </a:ln>
        </p:spPr>
        <p:txBody>
          <a:bodyPr rtlCol="0" anchor="ctr"/>
          <a:lstStyle/>
          <a:p>
            <a:endParaRPr lang="zh-CN" altLang="en-US"/>
          </a:p>
        </p:txBody>
      </p:sp>
      <p:sp>
        <p:nvSpPr>
          <p:cNvPr id="2" name="标题 1"/>
          <p:cNvSpPr>
            <a:spLocks noGrp="true"/>
          </p:cNvSpPr>
          <p:nvPr>
            <p:ph type="title" hasCustomPrompt="true"/>
            <p:custDataLst>
              <p:tags r:id="rId33"/>
            </p:custDataLst>
          </p:nvPr>
        </p:nvSpPr>
        <p:spPr>
          <a:xfrm>
            <a:off x="2966400" y="4248000"/>
            <a:ext cx="6264000" cy="1159200"/>
          </a:xfrm>
        </p:spPr>
        <p:txBody>
          <a:bodyPr wrap="square" lIns="90000" tIns="46800" rIns="90000" bIns="46800" anchor="t">
            <a:normAutofit/>
          </a:bodyPr>
          <a:lstStyle>
            <a:lvl1pPr algn="ctr">
              <a:defRPr sz="5200">
                <a:solidFill>
                  <a:schemeClr val="tx1">
                    <a:lumMod val="85000"/>
                    <a:lumOff val="15000"/>
                  </a:schemeClr>
                </a:solidFill>
              </a:defRPr>
            </a:lvl1pPr>
          </a:lstStyle>
          <a:p>
            <a:r>
              <a:rPr lang="zh-CN" altLang="en-US" dirty="0"/>
              <a:t>单击编辑母版标题</a:t>
            </a:r>
            <a:endParaRPr lang="zh-CN" altLang="en-US" dirty="0"/>
          </a:p>
        </p:txBody>
      </p:sp>
      <p:sp>
        <p:nvSpPr>
          <p:cNvPr id="8" name="节编号 3"/>
          <p:cNvSpPr>
            <a:spLocks noGrp="true"/>
          </p:cNvSpPr>
          <p:nvPr>
            <p:ph type="body" sz="quarter" idx="13" hasCustomPrompt="true"/>
            <p:custDataLst>
              <p:tags r:id="rId34"/>
            </p:custDataLst>
          </p:nvPr>
        </p:nvSpPr>
        <p:spPr>
          <a:xfrm>
            <a:off x="4449600" y="2016000"/>
            <a:ext cx="3319200" cy="1515600"/>
          </a:xfrm>
        </p:spPr>
        <p:txBody>
          <a:bodyPr wrap="none" lIns="90000" tIns="46800" rIns="90000" bIns="46800" anchor="b">
            <a:normAutofit/>
          </a:bodyPr>
          <a:lstStyle>
            <a:lvl1pPr marL="0" indent="0" algn="ctr">
              <a:buNone/>
              <a:defRPr sz="8000" b="1">
                <a:solidFill>
                  <a:schemeClr val="tx1">
                    <a:lumMod val="65000"/>
                    <a:lumOff val="35000"/>
                  </a:schemeClr>
                </a:solidFill>
              </a:defRPr>
            </a:lvl1pPr>
          </a:lstStyle>
          <a:p>
            <a:pPr lvl="0"/>
            <a:r>
              <a:rPr lang="zh-CN" altLang="en-US" dirty="0"/>
              <a:t>编号</a:t>
            </a:r>
            <a:endParaRPr lang="zh-CN" altLang="en-US" dirty="0"/>
          </a:p>
        </p:txBody>
      </p:sp>
      <p:sp>
        <p:nvSpPr>
          <p:cNvPr id="4" name="日期占位符 4"/>
          <p:cNvSpPr>
            <a:spLocks noGrp="true"/>
          </p:cNvSpPr>
          <p:nvPr>
            <p:ph type="dt" sz="half" idx="10"/>
            <p:custDataLst>
              <p:tags r:id="rId3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true"/>
          </p:cNvSpPr>
          <p:nvPr>
            <p:ph type="ftr" sz="quarter" idx="11"/>
            <p:custDataLst>
              <p:tags r:id="rId36"/>
            </p:custDataLst>
          </p:nvPr>
        </p:nvSpPr>
        <p:spPr/>
        <p:txBody>
          <a:bodyPr/>
          <a:lstStyle/>
          <a:p>
            <a:endParaRPr lang="zh-CN" altLang="en-US"/>
          </a:p>
        </p:txBody>
      </p:sp>
      <p:sp>
        <p:nvSpPr>
          <p:cNvPr id="6" name="灯片编号占位符 6"/>
          <p:cNvSpPr>
            <a:spLocks noGrp="true"/>
          </p:cNvSpPr>
          <p:nvPr>
            <p:ph type="sldNum" sz="quarter" idx="12"/>
            <p:custDataLst>
              <p:tags r:id="rId3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true"/>
          </p:cNvSpPr>
          <p:nvPr>
            <p:ph sz="half" idx="1"/>
            <p:custDataLst>
              <p:tags r:id="rId3"/>
            </p:custDataLst>
          </p:nvPr>
        </p:nvSpPr>
        <p:spPr>
          <a:xfrm>
            <a:off x="69596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true"/>
          </p:cNvSpPr>
          <p:nvPr>
            <p:ph sz="half" idx="2"/>
            <p:custDataLst>
              <p:tags r:id="rId4"/>
            </p:custDataLst>
          </p:nvPr>
        </p:nvSpPr>
        <p:spPr>
          <a:xfrm>
            <a:off x="6172200" y="1301750"/>
            <a:ext cx="5323840" cy="487585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true"/>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true"/>
          </p:cNvSpPr>
          <p:nvPr>
            <p:ph type="ftr" sz="quarter" idx="11"/>
            <p:custDataLst>
              <p:tags r:id="rId6"/>
            </p:custDataLst>
          </p:nvPr>
        </p:nvSpPr>
        <p:spPr/>
        <p:txBody>
          <a:bodyPr/>
          <a:lstStyle/>
          <a:p>
            <a:endParaRPr lang="zh-CN" altLang="en-US"/>
          </a:p>
        </p:txBody>
      </p:sp>
      <p:sp>
        <p:nvSpPr>
          <p:cNvPr id="7" name="灯片编号占位符 6"/>
          <p:cNvSpPr>
            <a:spLocks noGrp="true"/>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true"/>
          </p:cNvSpPr>
          <p:nvPr>
            <p:ph type="body" idx="1" hasCustomPrompt="true"/>
            <p:custDataLst>
              <p:tags r:id="rId2"/>
            </p:custDataLst>
          </p:nvPr>
        </p:nvSpPr>
        <p:spPr>
          <a:xfrm>
            <a:off x="69596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4" name="内容占位符 3"/>
          <p:cNvSpPr>
            <a:spLocks noGrp="true"/>
          </p:cNvSpPr>
          <p:nvPr>
            <p:ph sz="half" idx="2"/>
            <p:custDataLst>
              <p:tags r:id="rId3"/>
            </p:custDataLst>
          </p:nvPr>
        </p:nvSpPr>
        <p:spPr>
          <a:xfrm>
            <a:off x="69596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true"/>
          </p:cNvSpPr>
          <p:nvPr>
            <p:ph type="body" sz="quarter" idx="3" hasCustomPrompt="true"/>
            <p:custDataLst>
              <p:tags r:id="rId4"/>
            </p:custDataLst>
          </p:nvPr>
        </p:nvSpPr>
        <p:spPr>
          <a:xfrm>
            <a:off x="6172200" y="1301750"/>
            <a:ext cx="5323840" cy="411303"/>
          </a:xfrm>
        </p:spPr>
        <p:txBody>
          <a:bodyPr wrap="square"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单击此处编辑母版标题样式</a:t>
            </a:r>
            <a:endParaRPr lang="zh-CN" altLang="en-US" dirty="0"/>
          </a:p>
        </p:txBody>
      </p:sp>
      <p:sp>
        <p:nvSpPr>
          <p:cNvPr id="6" name="内容占位符 5"/>
          <p:cNvSpPr>
            <a:spLocks noGrp="true"/>
          </p:cNvSpPr>
          <p:nvPr>
            <p:ph sz="quarter" idx="4"/>
            <p:custDataLst>
              <p:tags r:id="rId5"/>
            </p:custDataLst>
          </p:nvPr>
        </p:nvSpPr>
        <p:spPr>
          <a:xfrm>
            <a:off x="6172200" y="1875099"/>
            <a:ext cx="5323840" cy="4300276"/>
          </a:xfrm>
        </p:spPr>
        <p:txBody>
          <a:bodyPr wrap="square">
            <a:normAutofit/>
          </a:bodyPr>
          <a:lstStyle>
            <a:lvl1pPr>
              <a:defRPr sz="220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true"/>
          </p:cNvSpPr>
          <p:nvPr>
            <p:ph type="dt" sz="half" idx="10"/>
            <p:custDataLst>
              <p:tags r:id="rId6"/>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true"/>
          </p:cNvSpPr>
          <p:nvPr>
            <p:ph type="ftr" sz="quarter" idx="11"/>
            <p:custDataLst>
              <p:tags r:id="rId7"/>
            </p:custDataLst>
          </p:nvPr>
        </p:nvSpPr>
        <p:spPr/>
        <p:txBody>
          <a:bodyPr/>
          <a:lstStyle/>
          <a:p>
            <a:endParaRPr lang="zh-CN" altLang="en-US"/>
          </a:p>
        </p:txBody>
      </p:sp>
      <p:sp>
        <p:nvSpPr>
          <p:cNvPr id="9" name="灯片编号占位符 8"/>
          <p:cNvSpPr>
            <a:spLocks noGrp="true"/>
          </p:cNvSpPr>
          <p:nvPr>
            <p:ph type="sldNum" sz="quarter" idx="12"/>
            <p:custDataLst>
              <p:tags r:id="rId8"/>
            </p:custDataLst>
          </p:nvPr>
        </p:nvSpPr>
        <p:spPr/>
        <p:txBody>
          <a:bodyPr wrap="square">
            <a:normAutofit/>
          </a:bodyPr>
          <a:lstStyle/>
          <a:p>
            <a:fld id="{BE5F26B5-172A-4DC2-B0B7-181CFC56B87C}" type="slidenum">
              <a:rPr lang="zh-CN" altLang="en-US" smtClean="0"/>
            </a:fld>
            <a:endParaRPr lang="zh-CN" altLang="en-US"/>
          </a:p>
        </p:txBody>
      </p:sp>
      <p:sp>
        <p:nvSpPr>
          <p:cNvPr id="10" name="标题 9"/>
          <p:cNvSpPr>
            <a:spLocks noGrp="true"/>
          </p:cNvSpPr>
          <p:nvPr>
            <p:ph type="title"/>
            <p:custDataLst>
              <p:tags r:id="rId9"/>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true"/>
          </p:cNvSpPr>
          <p:nvPr>
            <p:ph type="title"/>
            <p:custDataLst>
              <p:tags r:id="rId2"/>
            </p:custDataLst>
          </p:nvPr>
        </p:nvSpPr>
        <p:spPr/>
        <p:txBody>
          <a:bodyPr wrap="square">
            <a:normAutofit/>
          </a:bodyPr>
          <a:lstStyle/>
          <a:p>
            <a:r>
              <a:rPr lang="zh-CN" altLang="en-US" dirty="0"/>
              <a:t>单击此处编辑母版标题样式</a:t>
            </a:r>
            <a:endParaRPr lang="zh-CN" altLang="en-US" dirty="0"/>
          </a:p>
        </p:txBody>
      </p:sp>
      <p:sp>
        <p:nvSpPr>
          <p:cNvPr id="3" name="日期占位符 2"/>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true"/>
          </p:cNvSpPr>
          <p:nvPr>
            <p:ph type="ftr" sz="quarter" idx="11"/>
            <p:custDataLst>
              <p:tags r:id="rId4"/>
            </p:custDataLst>
          </p:nvPr>
        </p:nvSpPr>
        <p:spPr/>
        <p:txBody>
          <a:bodyPr/>
          <a:lstStyle/>
          <a:p>
            <a:endParaRPr lang="zh-CN" altLang="en-US"/>
          </a:p>
        </p:txBody>
      </p:sp>
      <p:sp>
        <p:nvSpPr>
          <p:cNvPr id="5" name="灯片编号占位符 4"/>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true"/>
          </p:cNvSpPr>
          <p:nvPr>
            <p:ph type="dt" sz="half" idx="10"/>
            <p:custDataLst>
              <p:tags r:id="rId2"/>
            </p:custDataLst>
          </p:nvPr>
        </p:nvSpPr>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true"/>
          </p:cNvSpPr>
          <p:nvPr>
            <p:ph type="ftr" sz="quarter" idx="11"/>
            <p:custDataLst>
              <p:tags r:id="rId3"/>
            </p:custDataLst>
          </p:nvPr>
        </p:nvSpPr>
        <p:spPr/>
        <p:txBody>
          <a:bodyPr/>
          <a:lstStyle/>
          <a:p>
            <a:endParaRPr lang="zh-CN" altLang="en-US"/>
          </a:p>
        </p:txBody>
      </p:sp>
      <p:sp>
        <p:nvSpPr>
          <p:cNvPr id="4" name="灯片编号占位符 3"/>
          <p:cNvSpPr>
            <a:spLocks noGrp="true"/>
          </p:cNvSpPr>
          <p:nvPr>
            <p:ph type="sldNum" sz="quarter" idx="12"/>
            <p:custDataLst>
              <p:tags r:id="rId4"/>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true"/>
          </p:cNvSpPr>
          <p:nvPr>
            <p:ph idx="1"/>
            <p:custDataLst>
              <p:tags r:id="rId2"/>
            </p:custDataLst>
          </p:nvPr>
        </p:nvSpPr>
        <p:spPr>
          <a:xfrm>
            <a:off x="695960" y="360045"/>
            <a:ext cx="10801985" cy="5817870"/>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true"/>
          </p:cNvSpPr>
          <p:nvPr>
            <p:ph type="dt" sz="half" idx="10"/>
            <p:custDataLst>
              <p:tags r:id="rId3"/>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true"/>
          </p:cNvSpPr>
          <p:nvPr>
            <p:ph type="ftr" sz="quarter" idx="11"/>
            <p:custDataLst>
              <p:tags r:id="rId4"/>
            </p:custDataLst>
          </p:nvPr>
        </p:nvSpPr>
        <p:spPr/>
        <p:txBody>
          <a:bodyPr/>
          <a:lstStyle/>
          <a:p>
            <a:endParaRPr lang="zh-CN" altLang="en-US"/>
          </a:p>
        </p:txBody>
      </p:sp>
      <p:sp>
        <p:nvSpPr>
          <p:cNvPr id="6" name="灯片编号占位符 4"/>
          <p:cNvSpPr>
            <a:spLocks noGrp="true"/>
          </p:cNvSpPr>
          <p:nvPr>
            <p:ph type="sldNum" sz="quarter" idx="12"/>
            <p:custDataLst>
              <p:tags r:id="rId5"/>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1" Type="http://schemas.openxmlformats.org/officeDocument/2006/relationships/theme" Target="../theme/theme1.xml"/><Relationship Id="rId30" Type="http://schemas.openxmlformats.org/officeDocument/2006/relationships/tags" Target="../tags/tag181.xml"/><Relationship Id="rId3" Type="http://schemas.openxmlformats.org/officeDocument/2006/relationships/slideLayout" Target="../slideLayouts/slideLayout3.xml"/><Relationship Id="rId29" Type="http://schemas.openxmlformats.org/officeDocument/2006/relationships/tags" Target="../tags/tag180.xml"/><Relationship Id="rId28" Type="http://schemas.openxmlformats.org/officeDocument/2006/relationships/tags" Target="../tags/tag179.xml"/><Relationship Id="rId27" Type="http://schemas.openxmlformats.org/officeDocument/2006/relationships/tags" Target="../tags/tag178.xml"/><Relationship Id="rId26" Type="http://schemas.openxmlformats.org/officeDocument/2006/relationships/tags" Target="../tags/tag177.xml"/><Relationship Id="rId25" Type="http://schemas.openxmlformats.org/officeDocument/2006/relationships/tags" Target="../tags/tag176.xml"/><Relationship Id="rId24" Type="http://schemas.openxmlformats.org/officeDocument/2006/relationships/tags" Target="../tags/tag175.xml"/><Relationship Id="rId23" Type="http://schemas.openxmlformats.org/officeDocument/2006/relationships/tags" Target="../tags/tag174.xml"/><Relationship Id="rId22" Type="http://schemas.openxmlformats.org/officeDocument/2006/relationships/tags" Target="../tags/tag173.xml"/><Relationship Id="rId21" Type="http://schemas.openxmlformats.org/officeDocument/2006/relationships/tags" Target="../tags/tag172.xml"/><Relationship Id="rId20" Type="http://schemas.openxmlformats.org/officeDocument/2006/relationships/tags" Target="../tags/tag171.xml"/><Relationship Id="rId2" Type="http://schemas.openxmlformats.org/officeDocument/2006/relationships/slideLayout" Target="../slideLayouts/slideLayout2.xml"/><Relationship Id="rId19" Type="http://schemas.openxmlformats.org/officeDocument/2006/relationships/tags" Target="../tags/tag170.xml"/><Relationship Id="rId18" Type="http://schemas.openxmlformats.org/officeDocument/2006/relationships/tags" Target="../tags/tag169.xml"/><Relationship Id="rId17" Type="http://schemas.openxmlformats.org/officeDocument/2006/relationships/tags" Target="../tags/tag168.xml"/><Relationship Id="rId16" Type="http://schemas.openxmlformats.org/officeDocument/2006/relationships/tags" Target="../tags/tag167.xml"/><Relationship Id="rId15" Type="http://schemas.openxmlformats.org/officeDocument/2006/relationships/tags" Target="../tags/tag166.xml"/><Relationship Id="rId14" Type="http://schemas.openxmlformats.org/officeDocument/2006/relationships/tags" Target="../tags/tag165.xml"/><Relationship Id="rId13" Type="http://schemas.openxmlformats.org/officeDocument/2006/relationships/tags" Target="../tags/tag164.xml"/><Relationship Id="rId12" Type="http://schemas.openxmlformats.org/officeDocument/2006/relationships/tags" Target="../tags/tag163.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3" Type="http://schemas.openxmlformats.org/officeDocument/2006/relationships/theme" Target="../theme/theme2.xml"/><Relationship Id="rId32" Type="http://schemas.openxmlformats.org/officeDocument/2006/relationships/tags" Target="../tags/tag383.xml"/><Relationship Id="rId31" Type="http://schemas.openxmlformats.org/officeDocument/2006/relationships/tags" Target="../tags/tag382.xml"/><Relationship Id="rId30" Type="http://schemas.openxmlformats.org/officeDocument/2006/relationships/tags" Target="../tags/tag381.xml"/><Relationship Id="rId3" Type="http://schemas.openxmlformats.org/officeDocument/2006/relationships/slideLayout" Target="../slideLayouts/slideLayout14.xml"/><Relationship Id="rId29" Type="http://schemas.openxmlformats.org/officeDocument/2006/relationships/tags" Target="../tags/tag380.xml"/><Relationship Id="rId28" Type="http://schemas.openxmlformats.org/officeDocument/2006/relationships/tags" Target="../tags/tag379.xml"/><Relationship Id="rId27" Type="http://schemas.openxmlformats.org/officeDocument/2006/relationships/tags" Target="../tags/tag378.xml"/><Relationship Id="rId26" Type="http://schemas.openxmlformats.org/officeDocument/2006/relationships/tags" Target="../tags/tag377.xml"/><Relationship Id="rId25" Type="http://schemas.openxmlformats.org/officeDocument/2006/relationships/tags" Target="../tags/tag376.xml"/><Relationship Id="rId24" Type="http://schemas.openxmlformats.org/officeDocument/2006/relationships/tags" Target="../tags/tag375.xml"/><Relationship Id="rId23" Type="http://schemas.openxmlformats.org/officeDocument/2006/relationships/tags" Target="../tags/tag374.xml"/><Relationship Id="rId22" Type="http://schemas.openxmlformats.org/officeDocument/2006/relationships/tags" Target="../tags/tag373.xml"/><Relationship Id="rId21" Type="http://schemas.openxmlformats.org/officeDocument/2006/relationships/tags" Target="../tags/tag372.xml"/><Relationship Id="rId20" Type="http://schemas.openxmlformats.org/officeDocument/2006/relationships/tags" Target="../tags/tag371.xml"/><Relationship Id="rId2" Type="http://schemas.openxmlformats.org/officeDocument/2006/relationships/slideLayout" Target="../slideLayouts/slideLayout13.xml"/><Relationship Id="rId19" Type="http://schemas.openxmlformats.org/officeDocument/2006/relationships/tags" Target="../tags/tag370.xml"/><Relationship Id="rId18" Type="http://schemas.openxmlformats.org/officeDocument/2006/relationships/tags" Target="../tags/tag369.xml"/><Relationship Id="rId17" Type="http://schemas.openxmlformats.org/officeDocument/2006/relationships/tags" Target="../tags/tag368.xml"/><Relationship Id="rId16" Type="http://schemas.openxmlformats.org/officeDocument/2006/relationships/tags" Target="../tags/tag367.xml"/><Relationship Id="rId15" Type="http://schemas.openxmlformats.org/officeDocument/2006/relationships/tags" Target="../tags/tag366.xml"/><Relationship Id="rId14" Type="http://schemas.openxmlformats.org/officeDocument/2006/relationships/tags" Target="../tags/tag36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任意多边形: 形状 7"/>
          <p:cNvSpPr/>
          <p:nvPr userDrawn="true">
            <p:custDataLst>
              <p:tags r:id="rId12"/>
            </p:custDataLst>
          </p:nvPr>
        </p:nvSpPr>
        <p:spPr>
          <a:xfrm>
            <a:off x="8788740" y="0"/>
            <a:ext cx="3403261" cy="5019290"/>
          </a:xfrm>
          <a:custGeom>
            <a:avLst/>
            <a:gdLst>
              <a:gd name="connsiteX0" fmla="*/ 974911 w 3403261"/>
              <a:gd name="connsiteY0" fmla="*/ 0 h 5019290"/>
              <a:gd name="connsiteX1" fmla="*/ 3403261 w 3403261"/>
              <a:gd name="connsiteY1" fmla="*/ 0 h 5019290"/>
              <a:gd name="connsiteX2" fmla="*/ 3403261 w 3403261"/>
              <a:gd name="connsiteY2" fmla="*/ 5019290 h 5019290"/>
              <a:gd name="connsiteX3" fmla="*/ 3219290 w 3403261"/>
              <a:gd name="connsiteY3" fmla="*/ 5011288 h 5019290"/>
              <a:gd name="connsiteX4" fmla="*/ 1073 w 3403261"/>
              <a:gd name="connsiteY4" fmla="*/ 2380364 h 5019290"/>
              <a:gd name="connsiteX5" fmla="*/ 662951 w 3403261"/>
              <a:gd name="connsiteY5" fmla="*/ 657282 h 5019290"/>
              <a:gd name="connsiteX6" fmla="*/ 843802 w 3403261"/>
              <a:gd name="connsiteY6" fmla="*/ 290778 h 5019290"/>
              <a:gd name="connsiteX7" fmla="*/ 974911 w 3403261"/>
              <a:gd name="connsiteY7" fmla="*/ 0 h 5019290"/>
              <a:gd name="connsiteX0-1" fmla="*/ 3403261 w 3494701"/>
              <a:gd name="connsiteY0-2" fmla="*/ 0 h 5019290"/>
              <a:gd name="connsiteX1-3" fmla="*/ 3403261 w 3494701"/>
              <a:gd name="connsiteY1-4" fmla="*/ 5019290 h 5019290"/>
              <a:gd name="connsiteX2-5" fmla="*/ 3219290 w 3494701"/>
              <a:gd name="connsiteY2-6" fmla="*/ 5011288 h 5019290"/>
              <a:gd name="connsiteX3-7" fmla="*/ 1073 w 3494701"/>
              <a:gd name="connsiteY3-8" fmla="*/ 2380364 h 5019290"/>
              <a:gd name="connsiteX4-9" fmla="*/ 662951 w 3494701"/>
              <a:gd name="connsiteY4-10" fmla="*/ 657282 h 5019290"/>
              <a:gd name="connsiteX5-11" fmla="*/ 843802 w 3494701"/>
              <a:gd name="connsiteY5-12" fmla="*/ 290778 h 5019290"/>
              <a:gd name="connsiteX6-13" fmla="*/ 974911 w 3494701"/>
              <a:gd name="connsiteY6-14" fmla="*/ 0 h 5019290"/>
              <a:gd name="connsiteX7-15" fmla="*/ 3494701 w 3494701"/>
              <a:gd name="connsiteY7-16" fmla="*/ 91440 h 5019290"/>
              <a:gd name="connsiteX0-17" fmla="*/ 3403261 w 3403261"/>
              <a:gd name="connsiteY0-18" fmla="*/ 0 h 5019290"/>
              <a:gd name="connsiteX1-19" fmla="*/ 3403261 w 3403261"/>
              <a:gd name="connsiteY1-20" fmla="*/ 5019290 h 5019290"/>
              <a:gd name="connsiteX2-21" fmla="*/ 3219290 w 3403261"/>
              <a:gd name="connsiteY2-22" fmla="*/ 5011288 h 5019290"/>
              <a:gd name="connsiteX3-23" fmla="*/ 1073 w 3403261"/>
              <a:gd name="connsiteY3-24" fmla="*/ 2380364 h 5019290"/>
              <a:gd name="connsiteX4-25" fmla="*/ 662951 w 3403261"/>
              <a:gd name="connsiteY4-26" fmla="*/ 657282 h 5019290"/>
              <a:gd name="connsiteX5-27" fmla="*/ 843802 w 3403261"/>
              <a:gd name="connsiteY5-28" fmla="*/ 290778 h 5019290"/>
              <a:gd name="connsiteX6-29" fmla="*/ 974911 w 3403261"/>
              <a:gd name="connsiteY6-30" fmla="*/ 0 h 5019290"/>
              <a:gd name="connsiteX0-31" fmla="*/ 3403261 w 3403261"/>
              <a:gd name="connsiteY0-32" fmla="*/ 5019290 h 5019290"/>
              <a:gd name="connsiteX1-33" fmla="*/ 3219290 w 3403261"/>
              <a:gd name="connsiteY1-34" fmla="*/ 5011288 h 5019290"/>
              <a:gd name="connsiteX2-35" fmla="*/ 1073 w 3403261"/>
              <a:gd name="connsiteY2-36" fmla="*/ 2380364 h 5019290"/>
              <a:gd name="connsiteX3-37" fmla="*/ 662951 w 3403261"/>
              <a:gd name="connsiteY3-38" fmla="*/ 657282 h 5019290"/>
              <a:gd name="connsiteX4-39" fmla="*/ 843802 w 3403261"/>
              <a:gd name="connsiteY4-40" fmla="*/ 290778 h 5019290"/>
              <a:gd name="connsiteX5-41" fmla="*/ 974911 w 3403261"/>
              <a:gd name="connsiteY5-42" fmla="*/ 0 h 50192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403261" h="5019290">
                <a:moveTo>
                  <a:pt x="3403261" y="5019290"/>
                </a:moveTo>
                <a:lnTo>
                  <a:pt x="3219290" y="5011288"/>
                </a:lnTo>
                <a:cubicBezTo>
                  <a:pt x="1743715" y="4890611"/>
                  <a:pt x="56791" y="3970947"/>
                  <a:pt x="1073" y="2380364"/>
                </a:cubicBezTo>
                <a:cubicBezTo>
                  <a:pt x="-23091" y="1689232"/>
                  <a:pt x="365908" y="1237622"/>
                  <a:pt x="662951" y="657282"/>
                </a:cubicBezTo>
                <a:cubicBezTo>
                  <a:pt x="724947" y="536059"/>
                  <a:pt x="785457" y="413901"/>
                  <a:pt x="843802" y="290778"/>
                </a:cubicBezTo>
                <a:lnTo>
                  <a:pt x="974911" y="0"/>
                </a:lnTo>
              </a:path>
            </a:pathLst>
          </a:custGeom>
          <a:noFill/>
          <a:ln w="6350"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9" name="任意多边形: 形状 8"/>
          <p:cNvSpPr/>
          <p:nvPr userDrawn="true">
            <p:custDataLst>
              <p:tags r:id="rId13"/>
            </p:custDataLst>
          </p:nvPr>
        </p:nvSpPr>
        <p:spPr>
          <a:xfrm>
            <a:off x="9148658" y="0"/>
            <a:ext cx="3043343" cy="4601566"/>
          </a:xfrm>
          <a:custGeom>
            <a:avLst/>
            <a:gdLst>
              <a:gd name="connsiteX0" fmla="*/ 880498 w 3043343"/>
              <a:gd name="connsiteY0" fmla="*/ 0 h 4601566"/>
              <a:gd name="connsiteX1" fmla="*/ 3043343 w 3043343"/>
              <a:gd name="connsiteY1" fmla="*/ 0 h 4601566"/>
              <a:gd name="connsiteX2" fmla="*/ 3043343 w 3043343"/>
              <a:gd name="connsiteY2" fmla="*/ 4601566 h 4601566"/>
              <a:gd name="connsiteX3" fmla="*/ 2990293 w 3043343"/>
              <a:gd name="connsiteY3" fmla="*/ 4599258 h 4601566"/>
              <a:gd name="connsiteX4" fmla="*/ 997 w 3043343"/>
              <a:gd name="connsiteY4" fmla="*/ 2155476 h 4601566"/>
              <a:gd name="connsiteX5" fmla="*/ 615775 w 3043343"/>
              <a:gd name="connsiteY5" fmla="*/ 554983 h 4601566"/>
              <a:gd name="connsiteX6" fmla="*/ 783758 w 3043343"/>
              <a:gd name="connsiteY6" fmla="*/ 214554 h 4601566"/>
              <a:gd name="connsiteX7" fmla="*/ 880498 w 3043343"/>
              <a:gd name="connsiteY7" fmla="*/ 0 h 4601566"/>
              <a:gd name="connsiteX0-1" fmla="*/ 3043343 w 3134783"/>
              <a:gd name="connsiteY0-2" fmla="*/ 0 h 4601566"/>
              <a:gd name="connsiteX1-3" fmla="*/ 3043343 w 3134783"/>
              <a:gd name="connsiteY1-4" fmla="*/ 4601566 h 4601566"/>
              <a:gd name="connsiteX2-5" fmla="*/ 2990293 w 3134783"/>
              <a:gd name="connsiteY2-6" fmla="*/ 4599258 h 4601566"/>
              <a:gd name="connsiteX3-7" fmla="*/ 997 w 3134783"/>
              <a:gd name="connsiteY3-8" fmla="*/ 2155476 h 4601566"/>
              <a:gd name="connsiteX4-9" fmla="*/ 615775 w 3134783"/>
              <a:gd name="connsiteY4-10" fmla="*/ 554983 h 4601566"/>
              <a:gd name="connsiteX5-11" fmla="*/ 783758 w 3134783"/>
              <a:gd name="connsiteY5-12" fmla="*/ 214554 h 4601566"/>
              <a:gd name="connsiteX6-13" fmla="*/ 880498 w 3134783"/>
              <a:gd name="connsiteY6-14" fmla="*/ 0 h 4601566"/>
              <a:gd name="connsiteX7-15" fmla="*/ 3134783 w 3134783"/>
              <a:gd name="connsiteY7-16" fmla="*/ 91440 h 4601566"/>
              <a:gd name="connsiteX0-17" fmla="*/ 3043343 w 3043343"/>
              <a:gd name="connsiteY0-18" fmla="*/ 0 h 4601566"/>
              <a:gd name="connsiteX1-19" fmla="*/ 3043343 w 3043343"/>
              <a:gd name="connsiteY1-20" fmla="*/ 4601566 h 4601566"/>
              <a:gd name="connsiteX2-21" fmla="*/ 2990293 w 3043343"/>
              <a:gd name="connsiteY2-22" fmla="*/ 4599258 h 4601566"/>
              <a:gd name="connsiteX3-23" fmla="*/ 997 w 3043343"/>
              <a:gd name="connsiteY3-24" fmla="*/ 2155476 h 4601566"/>
              <a:gd name="connsiteX4-25" fmla="*/ 615775 w 3043343"/>
              <a:gd name="connsiteY4-26" fmla="*/ 554983 h 4601566"/>
              <a:gd name="connsiteX5-27" fmla="*/ 783758 w 3043343"/>
              <a:gd name="connsiteY5-28" fmla="*/ 214554 h 4601566"/>
              <a:gd name="connsiteX6-29" fmla="*/ 880498 w 3043343"/>
              <a:gd name="connsiteY6-30" fmla="*/ 0 h 4601566"/>
              <a:gd name="connsiteX0-31" fmla="*/ 3043343 w 3043343"/>
              <a:gd name="connsiteY0-32" fmla="*/ 4601566 h 4601566"/>
              <a:gd name="connsiteX1-33" fmla="*/ 2990293 w 3043343"/>
              <a:gd name="connsiteY1-34" fmla="*/ 4599258 h 4601566"/>
              <a:gd name="connsiteX2-35" fmla="*/ 997 w 3043343"/>
              <a:gd name="connsiteY2-36" fmla="*/ 2155476 h 4601566"/>
              <a:gd name="connsiteX3-37" fmla="*/ 615775 w 3043343"/>
              <a:gd name="connsiteY3-38" fmla="*/ 554983 h 4601566"/>
              <a:gd name="connsiteX4-39" fmla="*/ 783758 w 3043343"/>
              <a:gd name="connsiteY4-40" fmla="*/ 214554 h 4601566"/>
              <a:gd name="connsiteX5-41" fmla="*/ 880498 w 3043343"/>
              <a:gd name="connsiteY5-42" fmla="*/ 0 h 4601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43343" h="4601566">
                <a:moveTo>
                  <a:pt x="3043343" y="4601566"/>
                </a:moveTo>
                <a:lnTo>
                  <a:pt x="2990293" y="4599258"/>
                </a:lnTo>
                <a:cubicBezTo>
                  <a:pt x="1619690" y="4487153"/>
                  <a:pt x="52765" y="3632902"/>
                  <a:pt x="997" y="2155476"/>
                </a:cubicBezTo>
                <a:cubicBezTo>
                  <a:pt x="-21452" y="1513512"/>
                  <a:pt x="339868" y="1094034"/>
                  <a:pt x="615775" y="554983"/>
                </a:cubicBezTo>
                <a:cubicBezTo>
                  <a:pt x="673360" y="442385"/>
                  <a:pt x="729564" y="328918"/>
                  <a:pt x="783758" y="214554"/>
                </a:cubicBezTo>
                <a:lnTo>
                  <a:pt x="880498" y="0"/>
                </a:lnTo>
              </a:path>
            </a:pathLst>
          </a:custGeom>
          <a:noFill/>
          <a:ln w="6350"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0" name="任意多边形: 形状 9"/>
          <p:cNvSpPr/>
          <p:nvPr userDrawn="true">
            <p:custDataLst>
              <p:tags r:id="rId14"/>
            </p:custDataLst>
          </p:nvPr>
        </p:nvSpPr>
        <p:spPr>
          <a:xfrm>
            <a:off x="9449036" y="0"/>
            <a:ext cx="2742965" cy="4249110"/>
          </a:xfrm>
          <a:custGeom>
            <a:avLst/>
            <a:gdLst>
              <a:gd name="connsiteX0" fmla="*/ 801924 w 2742965"/>
              <a:gd name="connsiteY0" fmla="*/ 0 h 4249110"/>
              <a:gd name="connsiteX1" fmla="*/ 2742965 w 2742965"/>
              <a:gd name="connsiteY1" fmla="*/ 0 h 4249110"/>
              <a:gd name="connsiteX2" fmla="*/ 2742965 w 2742965"/>
              <a:gd name="connsiteY2" fmla="*/ 4249110 h 4249110"/>
              <a:gd name="connsiteX3" fmla="*/ 2521939 w 2742965"/>
              <a:gd name="connsiteY3" fmla="*/ 4222727 h 4249110"/>
              <a:gd name="connsiteX4" fmla="*/ 934 w 2742965"/>
              <a:gd name="connsiteY4" fmla="*/ 1968286 h 4249110"/>
              <a:gd name="connsiteX5" fmla="*/ 576377 w 2742965"/>
              <a:gd name="connsiteY5" fmla="*/ 470161 h 4249110"/>
              <a:gd name="connsiteX6" fmla="*/ 733613 w 2742965"/>
              <a:gd name="connsiteY6" fmla="*/ 151507 h 4249110"/>
              <a:gd name="connsiteX7" fmla="*/ 801924 w 2742965"/>
              <a:gd name="connsiteY7" fmla="*/ 0 h 4249110"/>
              <a:gd name="connsiteX0-1" fmla="*/ 2742965 w 2834405"/>
              <a:gd name="connsiteY0-2" fmla="*/ 0 h 4249110"/>
              <a:gd name="connsiteX1-3" fmla="*/ 2742965 w 2834405"/>
              <a:gd name="connsiteY1-4" fmla="*/ 4249110 h 4249110"/>
              <a:gd name="connsiteX2-5" fmla="*/ 2521939 w 2834405"/>
              <a:gd name="connsiteY2-6" fmla="*/ 4222727 h 4249110"/>
              <a:gd name="connsiteX3-7" fmla="*/ 934 w 2834405"/>
              <a:gd name="connsiteY3-8" fmla="*/ 1968286 h 4249110"/>
              <a:gd name="connsiteX4-9" fmla="*/ 576377 w 2834405"/>
              <a:gd name="connsiteY4-10" fmla="*/ 470161 h 4249110"/>
              <a:gd name="connsiteX5-11" fmla="*/ 733613 w 2834405"/>
              <a:gd name="connsiteY5-12" fmla="*/ 151507 h 4249110"/>
              <a:gd name="connsiteX6-13" fmla="*/ 801924 w 2834405"/>
              <a:gd name="connsiteY6-14" fmla="*/ 0 h 4249110"/>
              <a:gd name="connsiteX7-15" fmla="*/ 2834405 w 2834405"/>
              <a:gd name="connsiteY7-16" fmla="*/ 91440 h 4249110"/>
              <a:gd name="connsiteX0-17" fmla="*/ 2742965 w 2742965"/>
              <a:gd name="connsiteY0-18" fmla="*/ 0 h 4249110"/>
              <a:gd name="connsiteX1-19" fmla="*/ 2742965 w 2742965"/>
              <a:gd name="connsiteY1-20" fmla="*/ 4249110 h 4249110"/>
              <a:gd name="connsiteX2-21" fmla="*/ 2521939 w 2742965"/>
              <a:gd name="connsiteY2-22" fmla="*/ 4222727 h 4249110"/>
              <a:gd name="connsiteX3-23" fmla="*/ 934 w 2742965"/>
              <a:gd name="connsiteY3-24" fmla="*/ 1968286 h 4249110"/>
              <a:gd name="connsiteX4-25" fmla="*/ 576377 w 2742965"/>
              <a:gd name="connsiteY4-26" fmla="*/ 470161 h 4249110"/>
              <a:gd name="connsiteX5-27" fmla="*/ 733613 w 2742965"/>
              <a:gd name="connsiteY5-28" fmla="*/ 151507 h 4249110"/>
              <a:gd name="connsiteX6-29" fmla="*/ 801924 w 2742965"/>
              <a:gd name="connsiteY6-30" fmla="*/ 0 h 4249110"/>
              <a:gd name="connsiteX0-31" fmla="*/ 2742965 w 2742965"/>
              <a:gd name="connsiteY0-32" fmla="*/ 4249110 h 4249110"/>
              <a:gd name="connsiteX1-33" fmla="*/ 2521939 w 2742965"/>
              <a:gd name="connsiteY1-34" fmla="*/ 4222727 h 4249110"/>
              <a:gd name="connsiteX2-35" fmla="*/ 934 w 2742965"/>
              <a:gd name="connsiteY2-36" fmla="*/ 1968286 h 4249110"/>
              <a:gd name="connsiteX3-37" fmla="*/ 576377 w 2742965"/>
              <a:gd name="connsiteY3-38" fmla="*/ 470161 h 4249110"/>
              <a:gd name="connsiteX4-39" fmla="*/ 733613 w 2742965"/>
              <a:gd name="connsiteY4-40" fmla="*/ 151507 h 4249110"/>
              <a:gd name="connsiteX5-41" fmla="*/ 801924 w 2742965"/>
              <a:gd name="connsiteY5-42" fmla="*/ 0 h 42491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742965" h="4249110">
                <a:moveTo>
                  <a:pt x="2742965" y="4249110"/>
                </a:moveTo>
                <a:lnTo>
                  <a:pt x="2521939" y="4222727"/>
                </a:lnTo>
                <a:cubicBezTo>
                  <a:pt x="1313838" y="4033649"/>
                  <a:pt x="45946" y="3252442"/>
                  <a:pt x="934" y="1968286"/>
                </a:cubicBezTo>
                <a:cubicBezTo>
                  <a:pt x="-20087" y="1367378"/>
                  <a:pt x="318122" y="974732"/>
                  <a:pt x="576377" y="470161"/>
                </a:cubicBezTo>
                <a:cubicBezTo>
                  <a:pt x="630278" y="364765"/>
                  <a:pt x="682886" y="258555"/>
                  <a:pt x="733613" y="151507"/>
                </a:cubicBezTo>
                <a:lnTo>
                  <a:pt x="801924"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1" name="任意多边形: 形状 10"/>
          <p:cNvSpPr/>
          <p:nvPr userDrawn="true">
            <p:custDataLst>
              <p:tags r:id="rId15"/>
            </p:custDataLst>
          </p:nvPr>
        </p:nvSpPr>
        <p:spPr>
          <a:xfrm>
            <a:off x="9734346" y="0"/>
            <a:ext cx="2457654" cy="3909807"/>
          </a:xfrm>
          <a:custGeom>
            <a:avLst/>
            <a:gdLst>
              <a:gd name="connsiteX0" fmla="*/ 727049 w 2457654"/>
              <a:gd name="connsiteY0" fmla="*/ 0 h 3909807"/>
              <a:gd name="connsiteX1" fmla="*/ 2457654 w 2457654"/>
              <a:gd name="connsiteY1" fmla="*/ 0 h 3909807"/>
              <a:gd name="connsiteX2" fmla="*/ 2457654 w 2457654"/>
              <a:gd name="connsiteY2" fmla="*/ 3909807 h 3909807"/>
              <a:gd name="connsiteX3" fmla="*/ 2358176 w 2457654"/>
              <a:gd name="connsiteY3" fmla="*/ 3897933 h 3909807"/>
              <a:gd name="connsiteX4" fmla="*/ 873 w 2457654"/>
              <a:gd name="connsiteY4" fmla="*/ 1789884 h 3909807"/>
              <a:gd name="connsiteX5" fmla="*/ 538964 w 2457654"/>
              <a:gd name="connsiteY5" fmla="*/ 389023 h 3909807"/>
              <a:gd name="connsiteX6" fmla="*/ 685993 w 2457654"/>
              <a:gd name="connsiteY6" fmla="*/ 91057 h 3909807"/>
              <a:gd name="connsiteX7" fmla="*/ 727049 w 2457654"/>
              <a:gd name="connsiteY7" fmla="*/ 0 h 3909807"/>
              <a:gd name="connsiteX0-1" fmla="*/ 2457654 w 2549094"/>
              <a:gd name="connsiteY0-2" fmla="*/ 0 h 3909807"/>
              <a:gd name="connsiteX1-3" fmla="*/ 2457654 w 2549094"/>
              <a:gd name="connsiteY1-4" fmla="*/ 3909807 h 3909807"/>
              <a:gd name="connsiteX2-5" fmla="*/ 2358176 w 2549094"/>
              <a:gd name="connsiteY2-6" fmla="*/ 3897933 h 3909807"/>
              <a:gd name="connsiteX3-7" fmla="*/ 873 w 2549094"/>
              <a:gd name="connsiteY3-8" fmla="*/ 1789884 h 3909807"/>
              <a:gd name="connsiteX4-9" fmla="*/ 538964 w 2549094"/>
              <a:gd name="connsiteY4-10" fmla="*/ 389023 h 3909807"/>
              <a:gd name="connsiteX5-11" fmla="*/ 685993 w 2549094"/>
              <a:gd name="connsiteY5-12" fmla="*/ 91057 h 3909807"/>
              <a:gd name="connsiteX6-13" fmla="*/ 727049 w 2549094"/>
              <a:gd name="connsiteY6-14" fmla="*/ 0 h 3909807"/>
              <a:gd name="connsiteX7-15" fmla="*/ 2549094 w 2549094"/>
              <a:gd name="connsiteY7-16" fmla="*/ 91440 h 3909807"/>
              <a:gd name="connsiteX0-17" fmla="*/ 2457654 w 2457654"/>
              <a:gd name="connsiteY0-18" fmla="*/ 0 h 3909807"/>
              <a:gd name="connsiteX1-19" fmla="*/ 2457654 w 2457654"/>
              <a:gd name="connsiteY1-20" fmla="*/ 3909807 h 3909807"/>
              <a:gd name="connsiteX2-21" fmla="*/ 2358176 w 2457654"/>
              <a:gd name="connsiteY2-22" fmla="*/ 3897933 h 3909807"/>
              <a:gd name="connsiteX3-23" fmla="*/ 873 w 2457654"/>
              <a:gd name="connsiteY3-24" fmla="*/ 1789884 h 3909807"/>
              <a:gd name="connsiteX4-25" fmla="*/ 538964 w 2457654"/>
              <a:gd name="connsiteY4-26" fmla="*/ 389023 h 3909807"/>
              <a:gd name="connsiteX5-27" fmla="*/ 685993 w 2457654"/>
              <a:gd name="connsiteY5-28" fmla="*/ 91057 h 3909807"/>
              <a:gd name="connsiteX6-29" fmla="*/ 727049 w 2457654"/>
              <a:gd name="connsiteY6-30" fmla="*/ 0 h 3909807"/>
              <a:gd name="connsiteX0-31" fmla="*/ 2457654 w 2457654"/>
              <a:gd name="connsiteY0-32" fmla="*/ 3909807 h 3909807"/>
              <a:gd name="connsiteX1-33" fmla="*/ 2358176 w 2457654"/>
              <a:gd name="connsiteY1-34" fmla="*/ 3897933 h 3909807"/>
              <a:gd name="connsiteX2-35" fmla="*/ 873 w 2457654"/>
              <a:gd name="connsiteY2-36" fmla="*/ 1789884 h 3909807"/>
              <a:gd name="connsiteX3-37" fmla="*/ 538964 w 2457654"/>
              <a:gd name="connsiteY3-38" fmla="*/ 389023 h 3909807"/>
              <a:gd name="connsiteX4-39" fmla="*/ 685993 w 2457654"/>
              <a:gd name="connsiteY4-40" fmla="*/ 91057 h 3909807"/>
              <a:gd name="connsiteX5-41" fmla="*/ 727049 w 2457654"/>
              <a:gd name="connsiteY5-42" fmla="*/ 0 h 39098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457654" h="3909807">
                <a:moveTo>
                  <a:pt x="2457654" y="3909807"/>
                </a:moveTo>
                <a:lnTo>
                  <a:pt x="2358176" y="3897933"/>
                </a:lnTo>
                <a:cubicBezTo>
                  <a:pt x="1228517" y="3721140"/>
                  <a:pt x="42953" y="2990664"/>
                  <a:pt x="873" y="1789884"/>
                </a:cubicBezTo>
                <a:cubicBezTo>
                  <a:pt x="-18778" y="1227992"/>
                  <a:pt x="297473" y="860837"/>
                  <a:pt x="538964" y="389023"/>
                </a:cubicBezTo>
                <a:cubicBezTo>
                  <a:pt x="589366" y="290469"/>
                  <a:pt x="638559" y="191155"/>
                  <a:pt x="685993" y="91057"/>
                </a:cubicBezTo>
                <a:lnTo>
                  <a:pt x="727049" y="0"/>
                </a:lnTo>
              </a:path>
            </a:pathLst>
          </a:custGeom>
          <a:noFill/>
          <a:ln w="6350" cap="flat">
            <a:solidFill>
              <a:schemeClr val="accent1">
                <a:alpha val="20000"/>
              </a:schemeClr>
            </a:solidFill>
            <a:prstDash val="solid"/>
            <a:miter/>
          </a:ln>
        </p:spPr>
        <p:txBody>
          <a:bodyPr rtlCol="0" anchor="ctr"/>
          <a:lstStyle/>
          <a:p>
            <a:endParaRPr lang="zh-CN" altLang="en-US" dirty="0">
              <a:solidFill>
                <a:schemeClr val="tx1"/>
              </a:solidFill>
            </a:endParaRPr>
          </a:p>
        </p:txBody>
      </p:sp>
      <p:sp>
        <p:nvSpPr>
          <p:cNvPr id="12" name="任意多边形: 形状 11"/>
          <p:cNvSpPr/>
          <p:nvPr userDrawn="true">
            <p:custDataLst>
              <p:tags r:id="rId16"/>
            </p:custDataLst>
          </p:nvPr>
        </p:nvSpPr>
        <p:spPr>
          <a:xfrm>
            <a:off x="10015615" y="0"/>
            <a:ext cx="2176385" cy="3574466"/>
          </a:xfrm>
          <a:custGeom>
            <a:avLst/>
            <a:gdLst>
              <a:gd name="connsiteX0" fmla="*/ 653378 w 2176385"/>
              <a:gd name="connsiteY0" fmla="*/ 0 h 3574466"/>
              <a:gd name="connsiteX1" fmla="*/ 2176385 w 2176385"/>
              <a:gd name="connsiteY1" fmla="*/ 0 h 3574466"/>
              <a:gd name="connsiteX2" fmla="*/ 2176385 w 2176385"/>
              <a:gd name="connsiteY2" fmla="*/ 3574466 h 3574466"/>
              <a:gd name="connsiteX3" fmla="*/ 1953730 w 2176385"/>
              <a:gd name="connsiteY3" fmla="*/ 3531321 h 3574466"/>
              <a:gd name="connsiteX4" fmla="*/ 816 w 2176385"/>
              <a:gd name="connsiteY4" fmla="*/ 1614495 h 3574466"/>
              <a:gd name="connsiteX5" fmla="*/ 502031 w 2176385"/>
              <a:gd name="connsiteY5" fmla="*/ 309491 h 3574466"/>
              <a:gd name="connsiteX6" fmla="*/ 638989 w 2176385"/>
              <a:gd name="connsiteY6" fmla="*/ 31915 h 3574466"/>
              <a:gd name="connsiteX7" fmla="*/ 653378 w 2176385"/>
              <a:gd name="connsiteY7" fmla="*/ 0 h 3574466"/>
              <a:gd name="connsiteX0-1" fmla="*/ 2176385 w 2267825"/>
              <a:gd name="connsiteY0-2" fmla="*/ 0 h 3574466"/>
              <a:gd name="connsiteX1-3" fmla="*/ 2176385 w 2267825"/>
              <a:gd name="connsiteY1-4" fmla="*/ 3574466 h 3574466"/>
              <a:gd name="connsiteX2-5" fmla="*/ 1953730 w 2267825"/>
              <a:gd name="connsiteY2-6" fmla="*/ 3531321 h 3574466"/>
              <a:gd name="connsiteX3-7" fmla="*/ 816 w 2267825"/>
              <a:gd name="connsiteY3-8" fmla="*/ 1614495 h 3574466"/>
              <a:gd name="connsiteX4-9" fmla="*/ 502031 w 2267825"/>
              <a:gd name="connsiteY4-10" fmla="*/ 309491 h 3574466"/>
              <a:gd name="connsiteX5-11" fmla="*/ 638989 w 2267825"/>
              <a:gd name="connsiteY5-12" fmla="*/ 31915 h 3574466"/>
              <a:gd name="connsiteX6-13" fmla="*/ 653378 w 2267825"/>
              <a:gd name="connsiteY6-14" fmla="*/ 0 h 3574466"/>
              <a:gd name="connsiteX7-15" fmla="*/ 2267825 w 2267825"/>
              <a:gd name="connsiteY7-16" fmla="*/ 91440 h 3574466"/>
              <a:gd name="connsiteX0-17" fmla="*/ 2176385 w 2176385"/>
              <a:gd name="connsiteY0-18" fmla="*/ 0 h 3574466"/>
              <a:gd name="connsiteX1-19" fmla="*/ 2176385 w 2176385"/>
              <a:gd name="connsiteY1-20" fmla="*/ 3574466 h 3574466"/>
              <a:gd name="connsiteX2-21" fmla="*/ 1953730 w 2176385"/>
              <a:gd name="connsiteY2-22" fmla="*/ 3531321 h 3574466"/>
              <a:gd name="connsiteX3-23" fmla="*/ 816 w 2176385"/>
              <a:gd name="connsiteY3-24" fmla="*/ 1614495 h 3574466"/>
              <a:gd name="connsiteX4-25" fmla="*/ 502031 w 2176385"/>
              <a:gd name="connsiteY4-26" fmla="*/ 309491 h 3574466"/>
              <a:gd name="connsiteX5-27" fmla="*/ 638989 w 2176385"/>
              <a:gd name="connsiteY5-28" fmla="*/ 31915 h 3574466"/>
              <a:gd name="connsiteX6-29" fmla="*/ 653378 w 2176385"/>
              <a:gd name="connsiteY6-30" fmla="*/ 0 h 3574466"/>
              <a:gd name="connsiteX0-31" fmla="*/ 2176385 w 2176385"/>
              <a:gd name="connsiteY0-32" fmla="*/ 3574466 h 3574466"/>
              <a:gd name="connsiteX1-33" fmla="*/ 1953730 w 2176385"/>
              <a:gd name="connsiteY1-34" fmla="*/ 3531321 h 3574466"/>
              <a:gd name="connsiteX2-35" fmla="*/ 816 w 2176385"/>
              <a:gd name="connsiteY2-36" fmla="*/ 1614495 h 3574466"/>
              <a:gd name="connsiteX3-37" fmla="*/ 502031 w 2176385"/>
              <a:gd name="connsiteY3-38" fmla="*/ 309491 h 3574466"/>
              <a:gd name="connsiteX4-39" fmla="*/ 638989 w 2176385"/>
              <a:gd name="connsiteY4-40" fmla="*/ 31915 h 3574466"/>
              <a:gd name="connsiteX5-41" fmla="*/ 653378 w 2176385"/>
              <a:gd name="connsiteY5-42" fmla="*/ 0 h 35744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76385" h="3574466">
                <a:moveTo>
                  <a:pt x="2176385" y="3574466"/>
                </a:moveTo>
                <a:lnTo>
                  <a:pt x="1953730" y="3531321"/>
                </a:lnTo>
                <a:cubicBezTo>
                  <a:pt x="980978" y="3306409"/>
                  <a:pt x="37061" y="2647086"/>
                  <a:pt x="816" y="1614495"/>
                </a:cubicBezTo>
                <a:cubicBezTo>
                  <a:pt x="-17522" y="1091039"/>
                  <a:pt x="277082" y="749016"/>
                  <a:pt x="502031" y="309491"/>
                </a:cubicBezTo>
                <a:cubicBezTo>
                  <a:pt x="548980" y="217682"/>
                  <a:pt x="594804" y="125164"/>
                  <a:pt x="638989" y="31915"/>
                </a:cubicBezTo>
                <a:lnTo>
                  <a:pt x="653378"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3" name="任意多边形: 形状 12"/>
          <p:cNvSpPr/>
          <p:nvPr userDrawn="true">
            <p:custDataLst>
              <p:tags r:id="rId17"/>
            </p:custDataLst>
          </p:nvPr>
        </p:nvSpPr>
        <p:spPr>
          <a:xfrm>
            <a:off x="10278888" y="0"/>
            <a:ext cx="1913112" cy="3253336"/>
          </a:xfrm>
          <a:custGeom>
            <a:avLst/>
            <a:gdLst>
              <a:gd name="connsiteX0" fmla="*/ 583353 w 1913112"/>
              <a:gd name="connsiteY0" fmla="*/ 0 h 3253336"/>
              <a:gd name="connsiteX1" fmla="*/ 1913112 w 1913112"/>
              <a:gd name="connsiteY1" fmla="*/ 0 h 3253336"/>
              <a:gd name="connsiteX2" fmla="*/ 1913112 w 1913112"/>
              <a:gd name="connsiteY2" fmla="*/ 3253336 h 3253336"/>
              <a:gd name="connsiteX3" fmla="*/ 1819462 w 1913112"/>
              <a:gd name="connsiteY3" fmla="*/ 3235186 h 3253336"/>
              <a:gd name="connsiteX4" fmla="*/ 761 w 1913112"/>
              <a:gd name="connsiteY4" fmla="*/ 1450103 h 3253336"/>
              <a:gd name="connsiteX5" fmla="*/ 467487 w 1913112"/>
              <a:gd name="connsiteY5" fmla="*/ 234837 h 3253336"/>
              <a:gd name="connsiteX6" fmla="*/ 583353 w 1913112"/>
              <a:gd name="connsiteY6" fmla="*/ 0 h 3253336"/>
              <a:gd name="connsiteX0-1" fmla="*/ 1913112 w 2004552"/>
              <a:gd name="connsiteY0-2" fmla="*/ 0 h 3253336"/>
              <a:gd name="connsiteX1-3" fmla="*/ 1913112 w 2004552"/>
              <a:gd name="connsiteY1-4" fmla="*/ 3253336 h 3253336"/>
              <a:gd name="connsiteX2-5" fmla="*/ 1819462 w 2004552"/>
              <a:gd name="connsiteY2-6" fmla="*/ 3235186 h 3253336"/>
              <a:gd name="connsiteX3-7" fmla="*/ 761 w 2004552"/>
              <a:gd name="connsiteY3-8" fmla="*/ 1450103 h 3253336"/>
              <a:gd name="connsiteX4-9" fmla="*/ 467487 w 2004552"/>
              <a:gd name="connsiteY4-10" fmla="*/ 234837 h 3253336"/>
              <a:gd name="connsiteX5-11" fmla="*/ 583353 w 2004552"/>
              <a:gd name="connsiteY5-12" fmla="*/ 0 h 3253336"/>
              <a:gd name="connsiteX6-13" fmla="*/ 2004552 w 2004552"/>
              <a:gd name="connsiteY6-14" fmla="*/ 91440 h 3253336"/>
              <a:gd name="connsiteX0-15" fmla="*/ 1913112 w 1913112"/>
              <a:gd name="connsiteY0-16" fmla="*/ 0 h 3253336"/>
              <a:gd name="connsiteX1-17" fmla="*/ 1913112 w 1913112"/>
              <a:gd name="connsiteY1-18" fmla="*/ 3253336 h 3253336"/>
              <a:gd name="connsiteX2-19" fmla="*/ 1819462 w 1913112"/>
              <a:gd name="connsiteY2-20" fmla="*/ 3235186 h 3253336"/>
              <a:gd name="connsiteX3-21" fmla="*/ 761 w 1913112"/>
              <a:gd name="connsiteY3-22" fmla="*/ 1450103 h 3253336"/>
              <a:gd name="connsiteX4-23" fmla="*/ 467487 w 1913112"/>
              <a:gd name="connsiteY4-24" fmla="*/ 234837 h 3253336"/>
              <a:gd name="connsiteX5-25" fmla="*/ 583353 w 1913112"/>
              <a:gd name="connsiteY5-26" fmla="*/ 0 h 3253336"/>
              <a:gd name="connsiteX0-27" fmla="*/ 1913112 w 1913112"/>
              <a:gd name="connsiteY0-28" fmla="*/ 3253336 h 3253336"/>
              <a:gd name="connsiteX1-29" fmla="*/ 1819462 w 1913112"/>
              <a:gd name="connsiteY1-30" fmla="*/ 3235186 h 3253336"/>
              <a:gd name="connsiteX2-31" fmla="*/ 761 w 1913112"/>
              <a:gd name="connsiteY2-32" fmla="*/ 1450103 h 3253336"/>
              <a:gd name="connsiteX3-33" fmla="*/ 467487 w 1913112"/>
              <a:gd name="connsiteY3-34" fmla="*/ 234837 h 3253336"/>
              <a:gd name="connsiteX4-35" fmla="*/ 583353 w 1913112"/>
              <a:gd name="connsiteY4-36" fmla="*/ 0 h 32533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13112" h="3253336">
                <a:moveTo>
                  <a:pt x="1913112" y="3253336"/>
                </a:moveTo>
                <a:lnTo>
                  <a:pt x="1819462" y="3235186"/>
                </a:lnTo>
                <a:cubicBezTo>
                  <a:pt x="913580" y="3025714"/>
                  <a:pt x="34540" y="2411699"/>
                  <a:pt x="761" y="1450103"/>
                </a:cubicBezTo>
                <a:cubicBezTo>
                  <a:pt x="-16329" y="962637"/>
                  <a:pt x="258013" y="644138"/>
                  <a:pt x="467487" y="234837"/>
                </a:cubicBezTo>
                <a:lnTo>
                  <a:pt x="583353"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4" name="任意多边形: 形状 13"/>
          <p:cNvSpPr/>
          <p:nvPr userDrawn="true">
            <p:custDataLst>
              <p:tags r:id="rId18"/>
            </p:custDataLst>
          </p:nvPr>
        </p:nvSpPr>
        <p:spPr>
          <a:xfrm>
            <a:off x="10570868" y="0"/>
            <a:ext cx="1621133" cy="2893336"/>
          </a:xfrm>
          <a:custGeom>
            <a:avLst/>
            <a:gdLst>
              <a:gd name="connsiteX0" fmla="*/ 504425 w 1621133"/>
              <a:gd name="connsiteY0" fmla="*/ 0 h 2893336"/>
              <a:gd name="connsiteX1" fmla="*/ 1621133 w 1621133"/>
              <a:gd name="connsiteY1" fmla="*/ 0 h 2893336"/>
              <a:gd name="connsiteX2" fmla="*/ 1621133 w 1621133"/>
              <a:gd name="connsiteY2" fmla="*/ 2893336 h 2893336"/>
              <a:gd name="connsiteX3" fmla="*/ 1463087 w 1621133"/>
              <a:gd name="connsiteY3" fmla="*/ 2850751 h 2893336"/>
              <a:gd name="connsiteX4" fmla="*/ 695 w 1621133"/>
              <a:gd name="connsiteY4" fmla="*/ 1267996 h 2893336"/>
              <a:gd name="connsiteX5" fmla="*/ 429247 w 1621133"/>
              <a:gd name="connsiteY5" fmla="*/ 152351 h 2893336"/>
              <a:gd name="connsiteX6" fmla="*/ 504425 w 1621133"/>
              <a:gd name="connsiteY6" fmla="*/ 0 h 2893336"/>
              <a:gd name="connsiteX0-1" fmla="*/ 1621133 w 1712573"/>
              <a:gd name="connsiteY0-2" fmla="*/ 0 h 2893336"/>
              <a:gd name="connsiteX1-3" fmla="*/ 1621133 w 1712573"/>
              <a:gd name="connsiteY1-4" fmla="*/ 2893336 h 2893336"/>
              <a:gd name="connsiteX2-5" fmla="*/ 1463087 w 1712573"/>
              <a:gd name="connsiteY2-6" fmla="*/ 2850751 h 2893336"/>
              <a:gd name="connsiteX3-7" fmla="*/ 695 w 1712573"/>
              <a:gd name="connsiteY3-8" fmla="*/ 1267996 h 2893336"/>
              <a:gd name="connsiteX4-9" fmla="*/ 429247 w 1712573"/>
              <a:gd name="connsiteY4-10" fmla="*/ 152351 h 2893336"/>
              <a:gd name="connsiteX5-11" fmla="*/ 504425 w 1712573"/>
              <a:gd name="connsiteY5-12" fmla="*/ 0 h 2893336"/>
              <a:gd name="connsiteX6-13" fmla="*/ 1712573 w 1712573"/>
              <a:gd name="connsiteY6-14" fmla="*/ 91440 h 2893336"/>
              <a:gd name="connsiteX0-15" fmla="*/ 1621133 w 1621133"/>
              <a:gd name="connsiteY0-16" fmla="*/ 0 h 2893336"/>
              <a:gd name="connsiteX1-17" fmla="*/ 1621133 w 1621133"/>
              <a:gd name="connsiteY1-18" fmla="*/ 2893336 h 2893336"/>
              <a:gd name="connsiteX2-19" fmla="*/ 1463087 w 1621133"/>
              <a:gd name="connsiteY2-20" fmla="*/ 2850751 h 2893336"/>
              <a:gd name="connsiteX3-21" fmla="*/ 695 w 1621133"/>
              <a:gd name="connsiteY3-22" fmla="*/ 1267996 h 2893336"/>
              <a:gd name="connsiteX4-23" fmla="*/ 429247 w 1621133"/>
              <a:gd name="connsiteY4-24" fmla="*/ 152351 h 2893336"/>
              <a:gd name="connsiteX5-25" fmla="*/ 504425 w 1621133"/>
              <a:gd name="connsiteY5-26" fmla="*/ 0 h 2893336"/>
              <a:gd name="connsiteX0-27" fmla="*/ 1621133 w 1621133"/>
              <a:gd name="connsiteY0-28" fmla="*/ 2893336 h 2893336"/>
              <a:gd name="connsiteX1-29" fmla="*/ 1463087 w 1621133"/>
              <a:gd name="connsiteY1-30" fmla="*/ 2850751 h 2893336"/>
              <a:gd name="connsiteX2-31" fmla="*/ 695 w 1621133"/>
              <a:gd name="connsiteY2-32" fmla="*/ 1267996 h 2893336"/>
              <a:gd name="connsiteX3-33" fmla="*/ 429247 w 1621133"/>
              <a:gd name="connsiteY3-34" fmla="*/ 152351 h 2893336"/>
              <a:gd name="connsiteX4-35" fmla="*/ 504425 w 1621133"/>
              <a:gd name="connsiteY4-36" fmla="*/ 0 h 28933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1133" h="2893336">
                <a:moveTo>
                  <a:pt x="1621133" y="2893336"/>
                </a:moveTo>
                <a:lnTo>
                  <a:pt x="1463087" y="2850751"/>
                </a:lnTo>
                <a:cubicBezTo>
                  <a:pt x="709390" y="2618156"/>
                  <a:pt x="29035" y="2077166"/>
                  <a:pt x="695" y="1267996"/>
                </a:cubicBezTo>
                <a:cubicBezTo>
                  <a:pt x="-14947" y="820508"/>
                  <a:pt x="236919" y="528104"/>
                  <a:pt x="429247" y="152351"/>
                </a:cubicBezTo>
                <a:lnTo>
                  <a:pt x="504425" y="0"/>
                </a:lnTo>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5" name="任意多边形: 形状 14"/>
          <p:cNvSpPr/>
          <p:nvPr userDrawn="true">
            <p:custDataLst>
              <p:tags r:id="rId19"/>
            </p:custDataLst>
          </p:nvPr>
        </p:nvSpPr>
        <p:spPr>
          <a:xfrm>
            <a:off x="10827275" y="0"/>
            <a:ext cx="1364725" cy="2571057"/>
          </a:xfrm>
          <a:custGeom>
            <a:avLst/>
            <a:gdLst>
              <a:gd name="connsiteX0" fmla="*/ 434951 w 1364725"/>
              <a:gd name="connsiteY0" fmla="*/ 0 h 2571057"/>
              <a:gd name="connsiteX1" fmla="*/ 1364725 w 1364725"/>
              <a:gd name="connsiteY1" fmla="*/ 0 h 2571057"/>
              <a:gd name="connsiteX2" fmla="*/ 1364725 w 1364725"/>
              <a:gd name="connsiteY2" fmla="*/ 2571057 h 2571057"/>
              <a:gd name="connsiteX3" fmla="*/ 1348461 w 1364725"/>
              <a:gd name="connsiteY3" fmla="*/ 2566675 h 2571057"/>
              <a:gd name="connsiteX4" fmla="*/ 639 w 1364725"/>
              <a:gd name="connsiteY4" fmla="*/ 1107884 h 2571057"/>
              <a:gd name="connsiteX5" fmla="*/ 395698 w 1364725"/>
              <a:gd name="connsiteY5" fmla="*/ 79542 h 2571057"/>
              <a:gd name="connsiteX6" fmla="*/ 434951 w 1364725"/>
              <a:gd name="connsiteY6" fmla="*/ 0 h 2571057"/>
              <a:gd name="connsiteX0-1" fmla="*/ 1364725 w 1456165"/>
              <a:gd name="connsiteY0-2" fmla="*/ 0 h 2571057"/>
              <a:gd name="connsiteX1-3" fmla="*/ 1364725 w 1456165"/>
              <a:gd name="connsiteY1-4" fmla="*/ 2571057 h 2571057"/>
              <a:gd name="connsiteX2-5" fmla="*/ 1348461 w 1456165"/>
              <a:gd name="connsiteY2-6" fmla="*/ 2566675 h 2571057"/>
              <a:gd name="connsiteX3-7" fmla="*/ 639 w 1456165"/>
              <a:gd name="connsiteY3-8" fmla="*/ 1107884 h 2571057"/>
              <a:gd name="connsiteX4-9" fmla="*/ 395698 w 1456165"/>
              <a:gd name="connsiteY4-10" fmla="*/ 79542 h 2571057"/>
              <a:gd name="connsiteX5-11" fmla="*/ 434951 w 1456165"/>
              <a:gd name="connsiteY5-12" fmla="*/ 0 h 2571057"/>
              <a:gd name="connsiteX6-13" fmla="*/ 1456165 w 1456165"/>
              <a:gd name="connsiteY6-14" fmla="*/ 91440 h 2571057"/>
              <a:gd name="connsiteX0-15" fmla="*/ 1364725 w 1364725"/>
              <a:gd name="connsiteY0-16" fmla="*/ 0 h 2571057"/>
              <a:gd name="connsiteX1-17" fmla="*/ 1364725 w 1364725"/>
              <a:gd name="connsiteY1-18" fmla="*/ 2571057 h 2571057"/>
              <a:gd name="connsiteX2-19" fmla="*/ 1348461 w 1364725"/>
              <a:gd name="connsiteY2-20" fmla="*/ 2566675 h 2571057"/>
              <a:gd name="connsiteX3-21" fmla="*/ 639 w 1364725"/>
              <a:gd name="connsiteY3-22" fmla="*/ 1107884 h 2571057"/>
              <a:gd name="connsiteX4-23" fmla="*/ 395698 w 1364725"/>
              <a:gd name="connsiteY4-24" fmla="*/ 79542 h 2571057"/>
              <a:gd name="connsiteX5-25" fmla="*/ 434951 w 1364725"/>
              <a:gd name="connsiteY5-26" fmla="*/ 0 h 2571057"/>
              <a:gd name="connsiteX0-27" fmla="*/ 1364725 w 1364725"/>
              <a:gd name="connsiteY0-28" fmla="*/ 2571057 h 2571057"/>
              <a:gd name="connsiteX1-29" fmla="*/ 1348461 w 1364725"/>
              <a:gd name="connsiteY1-30" fmla="*/ 2566675 h 2571057"/>
              <a:gd name="connsiteX2-31" fmla="*/ 639 w 1364725"/>
              <a:gd name="connsiteY2-32" fmla="*/ 1107884 h 2571057"/>
              <a:gd name="connsiteX3-33" fmla="*/ 395698 w 1364725"/>
              <a:gd name="connsiteY3-34" fmla="*/ 79542 h 2571057"/>
              <a:gd name="connsiteX4-35" fmla="*/ 434951 w 1364725"/>
              <a:gd name="connsiteY4-36" fmla="*/ 0 h 25710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725" h="2571057">
                <a:moveTo>
                  <a:pt x="1364725" y="2571057"/>
                </a:moveTo>
                <a:lnTo>
                  <a:pt x="1348461" y="2566675"/>
                </a:lnTo>
                <a:cubicBezTo>
                  <a:pt x="653782" y="2352326"/>
                  <a:pt x="26719" y="1853716"/>
                  <a:pt x="639" y="1107884"/>
                </a:cubicBezTo>
                <a:cubicBezTo>
                  <a:pt x="-13756" y="695423"/>
                  <a:pt x="218407" y="425894"/>
                  <a:pt x="395698" y="79542"/>
                </a:cubicBezTo>
                <a:lnTo>
                  <a:pt x="434951" y="0"/>
                </a:lnTo>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6" name="任意多边形: 形状 15"/>
          <p:cNvSpPr/>
          <p:nvPr userDrawn="true">
            <p:custDataLst>
              <p:tags r:id="rId20"/>
            </p:custDataLst>
          </p:nvPr>
        </p:nvSpPr>
        <p:spPr>
          <a:xfrm>
            <a:off x="11083481" y="0"/>
            <a:ext cx="1108519" cy="2239262"/>
          </a:xfrm>
          <a:custGeom>
            <a:avLst/>
            <a:gdLst>
              <a:gd name="connsiteX0" fmla="*/ 365521 w 1108519"/>
              <a:gd name="connsiteY0" fmla="*/ 0 h 2239262"/>
              <a:gd name="connsiteX1" fmla="*/ 1108519 w 1108519"/>
              <a:gd name="connsiteY1" fmla="*/ 0 h 2239262"/>
              <a:gd name="connsiteX2" fmla="*/ 1108519 w 1108519"/>
              <a:gd name="connsiteY2" fmla="*/ 2239262 h 2239262"/>
              <a:gd name="connsiteX3" fmla="*/ 1062684 w 1108519"/>
              <a:gd name="connsiteY3" fmla="*/ 2223242 h 2239262"/>
              <a:gd name="connsiteX4" fmla="*/ 587 w 1108519"/>
              <a:gd name="connsiteY4" fmla="*/ 948088 h 2239262"/>
              <a:gd name="connsiteX5" fmla="*/ 362036 w 1108519"/>
              <a:gd name="connsiteY5" fmla="*/ 7062 h 2239262"/>
              <a:gd name="connsiteX6" fmla="*/ 365521 w 1108519"/>
              <a:gd name="connsiteY6" fmla="*/ 0 h 2239262"/>
              <a:gd name="connsiteX0-1" fmla="*/ 1108519 w 1199959"/>
              <a:gd name="connsiteY0-2" fmla="*/ 0 h 2239262"/>
              <a:gd name="connsiteX1-3" fmla="*/ 1108519 w 1199959"/>
              <a:gd name="connsiteY1-4" fmla="*/ 2239262 h 2239262"/>
              <a:gd name="connsiteX2-5" fmla="*/ 1062684 w 1199959"/>
              <a:gd name="connsiteY2-6" fmla="*/ 2223242 h 2239262"/>
              <a:gd name="connsiteX3-7" fmla="*/ 587 w 1199959"/>
              <a:gd name="connsiteY3-8" fmla="*/ 948088 h 2239262"/>
              <a:gd name="connsiteX4-9" fmla="*/ 362036 w 1199959"/>
              <a:gd name="connsiteY4-10" fmla="*/ 7062 h 2239262"/>
              <a:gd name="connsiteX5-11" fmla="*/ 365521 w 1199959"/>
              <a:gd name="connsiteY5-12" fmla="*/ 0 h 2239262"/>
              <a:gd name="connsiteX6-13" fmla="*/ 1199959 w 1199959"/>
              <a:gd name="connsiteY6-14" fmla="*/ 91440 h 2239262"/>
              <a:gd name="connsiteX0-15" fmla="*/ 1108519 w 1108519"/>
              <a:gd name="connsiteY0-16" fmla="*/ 0 h 2239262"/>
              <a:gd name="connsiteX1-17" fmla="*/ 1108519 w 1108519"/>
              <a:gd name="connsiteY1-18" fmla="*/ 2239262 h 2239262"/>
              <a:gd name="connsiteX2-19" fmla="*/ 1062684 w 1108519"/>
              <a:gd name="connsiteY2-20" fmla="*/ 2223242 h 2239262"/>
              <a:gd name="connsiteX3-21" fmla="*/ 587 w 1108519"/>
              <a:gd name="connsiteY3-22" fmla="*/ 948088 h 2239262"/>
              <a:gd name="connsiteX4-23" fmla="*/ 362036 w 1108519"/>
              <a:gd name="connsiteY4-24" fmla="*/ 7062 h 2239262"/>
              <a:gd name="connsiteX5-25" fmla="*/ 365521 w 1108519"/>
              <a:gd name="connsiteY5-26" fmla="*/ 0 h 2239262"/>
              <a:gd name="connsiteX0-27" fmla="*/ 1108519 w 1108519"/>
              <a:gd name="connsiteY0-28" fmla="*/ 2239262 h 2239262"/>
              <a:gd name="connsiteX1-29" fmla="*/ 1062684 w 1108519"/>
              <a:gd name="connsiteY1-30" fmla="*/ 2223242 h 2239262"/>
              <a:gd name="connsiteX2-31" fmla="*/ 587 w 1108519"/>
              <a:gd name="connsiteY2-32" fmla="*/ 948088 h 2239262"/>
              <a:gd name="connsiteX3-33" fmla="*/ 362036 w 1108519"/>
              <a:gd name="connsiteY3-34" fmla="*/ 7062 h 2239262"/>
              <a:gd name="connsiteX4-35" fmla="*/ 365521 w 1108519"/>
              <a:gd name="connsiteY4-36" fmla="*/ 0 h 22392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08519" h="2239262">
                <a:moveTo>
                  <a:pt x="1108519" y="2239262"/>
                </a:moveTo>
                <a:lnTo>
                  <a:pt x="1062684" y="2223242"/>
                </a:lnTo>
                <a:cubicBezTo>
                  <a:pt x="498617" y="2002122"/>
                  <a:pt x="22343" y="1568570"/>
                  <a:pt x="587" y="948088"/>
                </a:cubicBezTo>
                <a:cubicBezTo>
                  <a:pt x="-12621" y="570635"/>
                  <a:pt x="199818" y="324001"/>
                  <a:pt x="362036" y="7062"/>
                </a:cubicBezTo>
                <a:lnTo>
                  <a:pt x="365521" y="0"/>
                </a:lnTo>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7" name="任意多边形: 形状 16"/>
          <p:cNvSpPr/>
          <p:nvPr userDrawn="true">
            <p:custDataLst>
              <p:tags r:id="rId21"/>
            </p:custDataLst>
          </p:nvPr>
        </p:nvSpPr>
        <p:spPr>
          <a:xfrm>
            <a:off x="11320288" y="0"/>
            <a:ext cx="871713" cy="1922267"/>
          </a:xfrm>
          <a:custGeom>
            <a:avLst/>
            <a:gdLst>
              <a:gd name="connsiteX0" fmla="*/ 297599 w 871713"/>
              <a:gd name="connsiteY0" fmla="*/ 0 h 1922267"/>
              <a:gd name="connsiteX1" fmla="*/ 871713 w 871713"/>
              <a:gd name="connsiteY1" fmla="*/ 0 h 1922267"/>
              <a:gd name="connsiteX2" fmla="*/ 871713 w 871713"/>
              <a:gd name="connsiteY2" fmla="*/ 1922267 h 1922267"/>
              <a:gd name="connsiteX3" fmla="*/ 819368 w 871713"/>
              <a:gd name="connsiteY3" fmla="*/ 1899380 h 1922267"/>
              <a:gd name="connsiteX4" fmla="*/ 535 w 871713"/>
              <a:gd name="connsiteY4" fmla="*/ 800258 h 1922267"/>
              <a:gd name="connsiteX5" fmla="*/ 215091 w 871713"/>
              <a:gd name="connsiteY5" fmla="*/ 148167 h 1922267"/>
              <a:gd name="connsiteX6" fmla="*/ 297599 w 871713"/>
              <a:gd name="connsiteY6" fmla="*/ 0 h 1922267"/>
              <a:gd name="connsiteX0-1" fmla="*/ 871713 w 963153"/>
              <a:gd name="connsiteY0-2" fmla="*/ 0 h 1922267"/>
              <a:gd name="connsiteX1-3" fmla="*/ 871713 w 963153"/>
              <a:gd name="connsiteY1-4" fmla="*/ 1922267 h 1922267"/>
              <a:gd name="connsiteX2-5" fmla="*/ 819368 w 963153"/>
              <a:gd name="connsiteY2-6" fmla="*/ 1899380 h 1922267"/>
              <a:gd name="connsiteX3-7" fmla="*/ 535 w 963153"/>
              <a:gd name="connsiteY3-8" fmla="*/ 800258 h 1922267"/>
              <a:gd name="connsiteX4-9" fmla="*/ 215091 w 963153"/>
              <a:gd name="connsiteY4-10" fmla="*/ 148167 h 1922267"/>
              <a:gd name="connsiteX5-11" fmla="*/ 297599 w 963153"/>
              <a:gd name="connsiteY5-12" fmla="*/ 0 h 1922267"/>
              <a:gd name="connsiteX6-13" fmla="*/ 963153 w 963153"/>
              <a:gd name="connsiteY6-14" fmla="*/ 91440 h 1922267"/>
              <a:gd name="connsiteX0-15" fmla="*/ 871713 w 871713"/>
              <a:gd name="connsiteY0-16" fmla="*/ 0 h 1922267"/>
              <a:gd name="connsiteX1-17" fmla="*/ 871713 w 871713"/>
              <a:gd name="connsiteY1-18" fmla="*/ 1922267 h 1922267"/>
              <a:gd name="connsiteX2-19" fmla="*/ 819368 w 871713"/>
              <a:gd name="connsiteY2-20" fmla="*/ 1899380 h 1922267"/>
              <a:gd name="connsiteX3-21" fmla="*/ 535 w 871713"/>
              <a:gd name="connsiteY3-22" fmla="*/ 800258 h 1922267"/>
              <a:gd name="connsiteX4-23" fmla="*/ 215091 w 871713"/>
              <a:gd name="connsiteY4-24" fmla="*/ 148167 h 1922267"/>
              <a:gd name="connsiteX5-25" fmla="*/ 297599 w 871713"/>
              <a:gd name="connsiteY5-26" fmla="*/ 0 h 1922267"/>
              <a:gd name="connsiteX0-27" fmla="*/ 871713 w 871713"/>
              <a:gd name="connsiteY0-28" fmla="*/ 1922267 h 1922267"/>
              <a:gd name="connsiteX1-29" fmla="*/ 819368 w 871713"/>
              <a:gd name="connsiteY1-30" fmla="*/ 1899380 h 1922267"/>
              <a:gd name="connsiteX2-31" fmla="*/ 535 w 871713"/>
              <a:gd name="connsiteY2-32" fmla="*/ 800258 h 1922267"/>
              <a:gd name="connsiteX3-33" fmla="*/ 215091 w 871713"/>
              <a:gd name="connsiteY3-34" fmla="*/ 148167 h 1922267"/>
              <a:gd name="connsiteX4-35" fmla="*/ 297599 w 871713"/>
              <a:gd name="connsiteY4-36" fmla="*/ 0 h 19222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71713" h="1922267">
                <a:moveTo>
                  <a:pt x="871713" y="1922267"/>
                </a:moveTo>
                <a:lnTo>
                  <a:pt x="819368" y="1899380"/>
                </a:lnTo>
                <a:cubicBezTo>
                  <a:pt x="372803" y="1682752"/>
                  <a:pt x="18401" y="1310719"/>
                  <a:pt x="535" y="800258"/>
                </a:cubicBezTo>
                <a:cubicBezTo>
                  <a:pt x="-8504" y="541489"/>
                  <a:pt x="98474" y="349976"/>
                  <a:pt x="215091" y="148167"/>
                </a:cubicBezTo>
                <a:lnTo>
                  <a:pt x="297599"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18" name="任意多边形: 形状 17"/>
          <p:cNvSpPr/>
          <p:nvPr userDrawn="true">
            <p:custDataLst>
              <p:tags r:id="rId22"/>
            </p:custDataLst>
          </p:nvPr>
        </p:nvSpPr>
        <p:spPr>
          <a:xfrm>
            <a:off x="11539963" y="0"/>
            <a:ext cx="652037" cy="1614614"/>
          </a:xfrm>
          <a:custGeom>
            <a:avLst/>
            <a:gdLst>
              <a:gd name="connsiteX0" fmla="*/ 233897 w 652037"/>
              <a:gd name="connsiteY0" fmla="*/ 0 h 1614614"/>
              <a:gd name="connsiteX1" fmla="*/ 652037 w 652037"/>
              <a:gd name="connsiteY1" fmla="*/ 0 h 1614614"/>
              <a:gd name="connsiteX2" fmla="*/ 652037 w 652037"/>
              <a:gd name="connsiteY2" fmla="*/ 1614614 h 1614614"/>
              <a:gd name="connsiteX3" fmla="*/ 615593 w 652037"/>
              <a:gd name="connsiteY3" fmla="*/ 1595038 h 1614614"/>
              <a:gd name="connsiteX4" fmla="*/ 489 w 652037"/>
              <a:gd name="connsiteY4" fmla="*/ 662743 h 1614614"/>
              <a:gd name="connsiteX5" fmla="*/ 196352 w 652037"/>
              <a:gd name="connsiteY5" fmla="*/ 67425 h 1614614"/>
              <a:gd name="connsiteX6" fmla="*/ 233897 w 652037"/>
              <a:gd name="connsiteY6" fmla="*/ 0 h 1614614"/>
              <a:gd name="connsiteX0-1" fmla="*/ 652037 w 743477"/>
              <a:gd name="connsiteY0-2" fmla="*/ 0 h 1614614"/>
              <a:gd name="connsiteX1-3" fmla="*/ 652037 w 743477"/>
              <a:gd name="connsiteY1-4" fmla="*/ 1614614 h 1614614"/>
              <a:gd name="connsiteX2-5" fmla="*/ 615593 w 743477"/>
              <a:gd name="connsiteY2-6" fmla="*/ 1595038 h 1614614"/>
              <a:gd name="connsiteX3-7" fmla="*/ 489 w 743477"/>
              <a:gd name="connsiteY3-8" fmla="*/ 662743 h 1614614"/>
              <a:gd name="connsiteX4-9" fmla="*/ 196352 w 743477"/>
              <a:gd name="connsiteY4-10" fmla="*/ 67425 h 1614614"/>
              <a:gd name="connsiteX5-11" fmla="*/ 233897 w 743477"/>
              <a:gd name="connsiteY5-12" fmla="*/ 0 h 1614614"/>
              <a:gd name="connsiteX6-13" fmla="*/ 743477 w 743477"/>
              <a:gd name="connsiteY6-14" fmla="*/ 91440 h 1614614"/>
              <a:gd name="connsiteX0-15" fmla="*/ 652037 w 652037"/>
              <a:gd name="connsiteY0-16" fmla="*/ 0 h 1614614"/>
              <a:gd name="connsiteX1-17" fmla="*/ 652037 w 652037"/>
              <a:gd name="connsiteY1-18" fmla="*/ 1614614 h 1614614"/>
              <a:gd name="connsiteX2-19" fmla="*/ 615593 w 652037"/>
              <a:gd name="connsiteY2-20" fmla="*/ 1595038 h 1614614"/>
              <a:gd name="connsiteX3-21" fmla="*/ 489 w 652037"/>
              <a:gd name="connsiteY3-22" fmla="*/ 662743 h 1614614"/>
              <a:gd name="connsiteX4-23" fmla="*/ 196352 w 652037"/>
              <a:gd name="connsiteY4-24" fmla="*/ 67425 h 1614614"/>
              <a:gd name="connsiteX5-25" fmla="*/ 233897 w 652037"/>
              <a:gd name="connsiteY5-26" fmla="*/ 0 h 1614614"/>
              <a:gd name="connsiteX0-27" fmla="*/ 652037 w 652037"/>
              <a:gd name="connsiteY0-28" fmla="*/ 1614614 h 1614614"/>
              <a:gd name="connsiteX1-29" fmla="*/ 615593 w 652037"/>
              <a:gd name="connsiteY1-30" fmla="*/ 1595038 h 1614614"/>
              <a:gd name="connsiteX2-31" fmla="*/ 489 w 652037"/>
              <a:gd name="connsiteY2-32" fmla="*/ 662743 h 1614614"/>
              <a:gd name="connsiteX3-33" fmla="*/ 196352 w 652037"/>
              <a:gd name="connsiteY3-34" fmla="*/ 67425 h 1614614"/>
              <a:gd name="connsiteX4-35" fmla="*/ 233897 w 652037"/>
              <a:gd name="connsiteY4-36" fmla="*/ 0 h 16146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37" h="1614614">
                <a:moveTo>
                  <a:pt x="652037" y="1614614"/>
                </a:moveTo>
                <a:lnTo>
                  <a:pt x="615593" y="1595038"/>
                </a:lnTo>
                <a:cubicBezTo>
                  <a:pt x="272263" y="1391380"/>
                  <a:pt x="14999" y="1076985"/>
                  <a:pt x="489" y="662743"/>
                </a:cubicBezTo>
                <a:cubicBezTo>
                  <a:pt x="-7769" y="426501"/>
                  <a:pt x="89891" y="251663"/>
                  <a:pt x="196352" y="67425"/>
                </a:cubicBezTo>
                <a:lnTo>
                  <a:pt x="233897"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19" name="任意多边形: 形状 18"/>
          <p:cNvSpPr/>
          <p:nvPr userDrawn="true">
            <p:custDataLst>
              <p:tags r:id="rId23"/>
            </p:custDataLst>
          </p:nvPr>
        </p:nvSpPr>
        <p:spPr>
          <a:xfrm>
            <a:off x="11741297" y="0"/>
            <a:ext cx="450703" cy="1315630"/>
          </a:xfrm>
          <a:custGeom>
            <a:avLst/>
            <a:gdLst>
              <a:gd name="connsiteX0" fmla="*/ 176035 w 450703"/>
              <a:gd name="connsiteY0" fmla="*/ 0 h 1315630"/>
              <a:gd name="connsiteX1" fmla="*/ 450703 w 450703"/>
              <a:gd name="connsiteY1" fmla="*/ 0 h 1315630"/>
              <a:gd name="connsiteX2" fmla="*/ 450703 w 450703"/>
              <a:gd name="connsiteY2" fmla="*/ 1315630 h 1315630"/>
              <a:gd name="connsiteX3" fmla="*/ 448357 w 450703"/>
              <a:gd name="connsiteY3" fmla="*/ 1314092 h 1315630"/>
              <a:gd name="connsiteX4" fmla="*/ 447 w 450703"/>
              <a:gd name="connsiteY4" fmla="*/ 537537 h 1315630"/>
              <a:gd name="connsiteX5" fmla="*/ 88007 w 450703"/>
              <a:gd name="connsiteY5" fmla="*/ 161847 h 1315630"/>
              <a:gd name="connsiteX6" fmla="*/ 176035 w 450703"/>
              <a:gd name="connsiteY6" fmla="*/ 0 h 1315630"/>
              <a:gd name="connsiteX0-1" fmla="*/ 450703 w 542143"/>
              <a:gd name="connsiteY0-2" fmla="*/ 0 h 1315630"/>
              <a:gd name="connsiteX1-3" fmla="*/ 450703 w 542143"/>
              <a:gd name="connsiteY1-4" fmla="*/ 1315630 h 1315630"/>
              <a:gd name="connsiteX2-5" fmla="*/ 448357 w 542143"/>
              <a:gd name="connsiteY2-6" fmla="*/ 1314092 h 1315630"/>
              <a:gd name="connsiteX3-7" fmla="*/ 447 w 542143"/>
              <a:gd name="connsiteY3-8" fmla="*/ 537537 h 1315630"/>
              <a:gd name="connsiteX4-9" fmla="*/ 88007 w 542143"/>
              <a:gd name="connsiteY4-10" fmla="*/ 161847 h 1315630"/>
              <a:gd name="connsiteX5-11" fmla="*/ 176035 w 542143"/>
              <a:gd name="connsiteY5-12" fmla="*/ 0 h 1315630"/>
              <a:gd name="connsiteX6-13" fmla="*/ 542143 w 542143"/>
              <a:gd name="connsiteY6-14" fmla="*/ 91440 h 1315630"/>
              <a:gd name="connsiteX0-15" fmla="*/ 450703 w 450703"/>
              <a:gd name="connsiteY0-16" fmla="*/ 0 h 1315630"/>
              <a:gd name="connsiteX1-17" fmla="*/ 450703 w 450703"/>
              <a:gd name="connsiteY1-18" fmla="*/ 1315630 h 1315630"/>
              <a:gd name="connsiteX2-19" fmla="*/ 448357 w 450703"/>
              <a:gd name="connsiteY2-20" fmla="*/ 1314092 h 1315630"/>
              <a:gd name="connsiteX3-21" fmla="*/ 447 w 450703"/>
              <a:gd name="connsiteY3-22" fmla="*/ 537537 h 1315630"/>
              <a:gd name="connsiteX4-23" fmla="*/ 88007 w 450703"/>
              <a:gd name="connsiteY4-24" fmla="*/ 161847 h 1315630"/>
              <a:gd name="connsiteX5-25" fmla="*/ 176035 w 450703"/>
              <a:gd name="connsiteY5-26" fmla="*/ 0 h 1315630"/>
              <a:gd name="connsiteX0-27" fmla="*/ 450703 w 450703"/>
              <a:gd name="connsiteY0-28" fmla="*/ 1315630 h 1315630"/>
              <a:gd name="connsiteX1-29" fmla="*/ 448357 w 450703"/>
              <a:gd name="connsiteY1-30" fmla="*/ 1314092 h 1315630"/>
              <a:gd name="connsiteX2-31" fmla="*/ 447 w 450703"/>
              <a:gd name="connsiteY2-32" fmla="*/ 537537 h 1315630"/>
              <a:gd name="connsiteX3-33" fmla="*/ 88007 w 450703"/>
              <a:gd name="connsiteY3-34" fmla="*/ 161847 h 1315630"/>
              <a:gd name="connsiteX4-35" fmla="*/ 176035 w 450703"/>
              <a:gd name="connsiteY4-36" fmla="*/ 0 h 13156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0703" h="1315630">
                <a:moveTo>
                  <a:pt x="450703" y="1315630"/>
                </a:moveTo>
                <a:lnTo>
                  <a:pt x="448357" y="1314092"/>
                </a:lnTo>
                <a:cubicBezTo>
                  <a:pt x="193282" y="1129456"/>
                  <a:pt x="12041" y="868384"/>
                  <a:pt x="447" y="537537"/>
                </a:cubicBezTo>
                <a:cubicBezTo>
                  <a:pt x="-4581" y="393779"/>
                  <a:pt x="33361" y="274932"/>
                  <a:pt x="88007" y="161847"/>
                </a:cubicBezTo>
                <a:lnTo>
                  <a:pt x="176035"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20" name="任意多边形: 形状 19"/>
          <p:cNvSpPr/>
          <p:nvPr userDrawn="true">
            <p:custDataLst>
              <p:tags r:id="rId24"/>
            </p:custDataLst>
          </p:nvPr>
        </p:nvSpPr>
        <p:spPr>
          <a:xfrm>
            <a:off x="11961010" y="0"/>
            <a:ext cx="230991" cy="943870"/>
          </a:xfrm>
          <a:custGeom>
            <a:avLst/>
            <a:gdLst>
              <a:gd name="connsiteX0" fmla="*/ 113284 w 230991"/>
              <a:gd name="connsiteY0" fmla="*/ 0 h 943870"/>
              <a:gd name="connsiteX1" fmla="*/ 230991 w 230991"/>
              <a:gd name="connsiteY1" fmla="*/ 0 h 943870"/>
              <a:gd name="connsiteX2" fmla="*/ 230991 w 230991"/>
              <a:gd name="connsiteY2" fmla="*/ 943870 h 943870"/>
              <a:gd name="connsiteX3" fmla="*/ 223870 w 230991"/>
              <a:gd name="connsiteY3" fmla="*/ 936807 h 943870"/>
              <a:gd name="connsiteX4" fmla="*/ 399 w 230991"/>
              <a:gd name="connsiteY4" fmla="*/ 399780 h 943870"/>
              <a:gd name="connsiteX5" fmla="*/ 78821 w 230991"/>
              <a:gd name="connsiteY5" fmla="*/ 63360 h 943870"/>
              <a:gd name="connsiteX6" fmla="*/ 113284 w 230991"/>
              <a:gd name="connsiteY6" fmla="*/ 0 h 943870"/>
              <a:gd name="connsiteX0-1" fmla="*/ 230991 w 322431"/>
              <a:gd name="connsiteY0-2" fmla="*/ 0 h 943870"/>
              <a:gd name="connsiteX1-3" fmla="*/ 230991 w 322431"/>
              <a:gd name="connsiteY1-4" fmla="*/ 943870 h 943870"/>
              <a:gd name="connsiteX2-5" fmla="*/ 223870 w 322431"/>
              <a:gd name="connsiteY2-6" fmla="*/ 936807 h 943870"/>
              <a:gd name="connsiteX3-7" fmla="*/ 399 w 322431"/>
              <a:gd name="connsiteY3-8" fmla="*/ 399780 h 943870"/>
              <a:gd name="connsiteX4-9" fmla="*/ 78821 w 322431"/>
              <a:gd name="connsiteY4-10" fmla="*/ 63360 h 943870"/>
              <a:gd name="connsiteX5-11" fmla="*/ 113284 w 322431"/>
              <a:gd name="connsiteY5-12" fmla="*/ 0 h 943870"/>
              <a:gd name="connsiteX6-13" fmla="*/ 322431 w 322431"/>
              <a:gd name="connsiteY6-14" fmla="*/ 91440 h 943870"/>
              <a:gd name="connsiteX0-15" fmla="*/ 230991 w 230991"/>
              <a:gd name="connsiteY0-16" fmla="*/ 0 h 943870"/>
              <a:gd name="connsiteX1-17" fmla="*/ 230991 w 230991"/>
              <a:gd name="connsiteY1-18" fmla="*/ 943870 h 943870"/>
              <a:gd name="connsiteX2-19" fmla="*/ 223870 w 230991"/>
              <a:gd name="connsiteY2-20" fmla="*/ 936807 h 943870"/>
              <a:gd name="connsiteX3-21" fmla="*/ 399 w 230991"/>
              <a:gd name="connsiteY3-22" fmla="*/ 399780 h 943870"/>
              <a:gd name="connsiteX4-23" fmla="*/ 78821 w 230991"/>
              <a:gd name="connsiteY4-24" fmla="*/ 63360 h 943870"/>
              <a:gd name="connsiteX5-25" fmla="*/ 113284 w 230991"/>
              <a:gd name="connsiteY5-26" fmla="*/ 0 h 943870"/>
              <a:gd name="connsiteX0-27" fmla="*/ 230991 w 230991"/>
              <a:gd name="connsiteY0-28" fmla="*/ 943870 h 943870"/>
              <a:gd name="connsiteX1-29" fmla="*/ 223870 w 230991"/>
              <a:gd name="connsiteY1-30" fmla="*/ 936807 h 943870"/>
              <a:gd name="connsiteX2-31" fmla="*/ 399 w 230991"/>
              <a:gd name="connsiteY2-32" fmla="*/ 399780 h 943870"/>
              <a:gd name="connsiteX3-33" fmla="*/ 78821 w 230991"/>
              <a:gd name="connsiteY3-34" fmla="*/ 63360 h 943870"/>
              <a:gd name="connsiteX4-35" fmla="*/ 113284 w 230991"/>
              <a:gd name="connsiteY4-36" fmla="*/ 0 h 9438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0991" h="943870">
                <a:moveTo>
                  <a:pt x="230991" y="943870"/>
                </a:moveTo>
                <a:lnTo>
                  <a:pt x="223870" y="936807"/>
                </a:lnTo>
                <a:cubicBezTo>
                  <a:pt x="92717" y="791128"/>
                  <a:pt x="7804" y="611395"/>
                  <a:pt x="399" y="399780"/>
                </a:cubicBezTo>
                <a:cubicBezTo>
                  <a:pt x="-4097" y="271050"/>
                  <a:pt x="29883" y="164626"/>
                  <a:pt x="78821" y="63360"/>
                </a:cubicBezTo>
                <a:lnTo>
                  <a:pt x="113284"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2" name="标题占位符 1"/>
          <p:cNvSpPr>
            <a:spLocks noGrp="true"/>
          </p:cNvSpPr>
          <p:nvPr>
            <p:ph type="title"/>
            <p:custDataLst>
              <p:tags r:id="rId25"/>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true"/>
          </p:cNvSpPr>
          <p:nvPr>
            <p:ph type="body" idx="1"/>
            <p:custDataLst>
              <p:tags r:id="rId26"/>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true"/>
          </p:cNvSpPr>
          <p:nvPr>
            <p:ph type="dt" sz="half" idx="2"/>
            <p:custDataLst>
              <p:tags r:id="rId27"/>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3"/>
            <p:custDataLst>
              <p:tags r:id="rId28"/>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true"/>
          </p:cNvSpPr>
          <p:nvPr>
            <p:ph type="sldNum" sz="quarter" idx="4"/>
            <p:custDataLst>
              <p:tags r:id="rId29"/>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1" name="KSO_TEMPLATE" hidden="true"/>
          <p:cNvSpPr/>
          <p:nvPr userDrawn="true">
            <p:custDataLst>
              <p:tags r:id="rId3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3200" b="1"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8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8" name="任意多边形: 形状 7"/>
          <p:cNvSpPr/>
          <p:nvPr userDrawn="true">
            <p:custDataLst>
              <p:tags r:id="rId14"/>
            </p:custDataLst>
          </p:nvPr>
        </p:nvSpPr>
        <p:spPr>
          <a:xfrm>
            <a:off x="8788740" y="0"/>
            <a:ext cx="3403261" cy="5019290"/>
          </a:xfrm>
          <a:custGeom>
            <a:avLst/>
            <a:gdLst>
              <a:gd name="connsiteX0" fmla="*/ 974911 w 3403261"/>
              <a:gd name="connsiteY0" fmla="*/ 0 h 5019290"/>
              <a:gd name="connsiteX1" fmla="*/ 3403261 w 3403261"/>
              <a:gd name="connsiteY1" fmla="*/ 0 h 5019290"/>
              <a:gd name="connsiteX2" fmla="*/ 3403261 w 3403261"/>
              <a:gd name="connsiteY2" fmla="*/ 5019290 h 5019290"/>
              <a:gd name="connsiteX3" fmla="*/ 3219290 w 3403261"/>
              <a:gd name="connsiteY3" fmla="*/ 5011288 h 5019290"/>
              <a:gd name="connsiteX4" fmla="*/ 1073 w 3403261"/>
              <a:gd name="connsiteY4" fmla="*/ 2380364 h 5019290"/>
              <a:gd name="connsiteX5" fmla="*/ 662951 w 3403261"/>
              <a:gd name="connsiteY5" fmla="*/ 657282 h 5019290"/>
              <a:gd name="connsiteX6" fmla="*/ 843802 w 3403261"/>
              <a:gd name="connsiteY6" fmla="*/ 290778 h 5019290"/>
              <a:gd name="connsiteX7" fmla="*/ 974911 w 3403261"/>
              <a:gd name="connsiteY7" fmla="*/ 0 h 5019290"/>
              <a:gd name="connsiteX0-1" fmla="*/ 3403261 w 3494701"/>
              <a:gd name="connsiteY0-2" fmla="*/ 0 h 5019290"/>
              <a:gd name="connsiteX1-3" fmla="*/ 3403261 w 3494701"/>
              <a:gd name="connsiteY1-4" fmla="*/ 5019290 h 5019290"/>
              <a:gd name="connsiteX2-5" fmla="*/ 3219290 w 3494701"/>
              <a:gd name="connsiteY2-6" fmla="*/ 5011288 h 5019290"/>
              <a:gd name="connsiteX3-7" fmla="*/ 1073 w 3494701"/>
              <a:gd name="connsiteY3-8" fmla="*/ 2380364 h 5019290"/>
              <a:gd name="connsiteX4-9" fmla="*/ 662951 w 3494701"/>
              <a:gd name="connsiteY4-10" fmla="*/ 657282 h 5019290"/>
              <a:gd name="connsiteX5-11" fmla="*/ 843802 w 3494701"/>
              <a:gd name="connsiteY5-12" fmla="*/ 290778 h 5019290"/>
              <a:gd name="connsiteX6-13" fmla="*/ 974911 w 3494701"/>
              <a:gd name="connsiteY6-14" fmla="*/ 0 h 5019290"/>
              <a:gd name="connsiteX7-15" fmla="*/ 3494701 w 3494701"/>
              <a:gd name="connsiteY7-16" fmla="*/ 91440 h 5019290"/>
              <a:gd name="connsiteX0-17" fmla="*/ 3403261 w 3403261"/>
              <a:gd name="connsiteY0-18" fmla="*/ 0 h 5019290"/>
              <a:gd name="connsiteX1-19" fmla="*/ 3403261 w 3403261"/>
              <a:gd name="connsiteY1-20" fmla="*/ 5019290 h 5019290"/>
              <a:gd name="connsiteX2-21" fmla="*/ 3219290 w 3403261"/>
              <a:gd name="connsiteY2-22" fmla="*/ 5011288 h 5019290"/>
              <a:gd name="connsiteX3-23" fmla="*/ 1073 w 3403261"/>
              <a:gd name="connsiteY3-24" fmla="*/ 2380364 h 5019290"/>
              <a:gd name="connsiteX4-25" fmla="*/ 662951 w 3403261"/>
              <a:gd name="connsiteY4-26" fmla="*/ 657282 h 5019290"/>
              <a:gd name="connsiteX5-27" fmla="*/ 843802 w 3403261"/>
              <a:gd name="connsiteY5-28" fmla="*/ 290778 h 5019290"/>
              <a:gd name="connsiteX6-29" fmla="*/ 974911 w 3403261"/>
              <a:gd name="connsiteY6-30" fmla="*/ 0 h 5019290"/>
              <a:gd name="connsiteX0-31" fmla="*/ 3403261 w 3403261"/>
              <a:gd name="connsiteY0-32" fmla="*/ 5019290 h 5019290"/>
              <a:gd name="connsiteX1-33" fmla="*/ 3219290 w 3403261"/>
              <a:gd name="connsiteY1-34" fmla="*/ 5011288 h 5019290"/>
              <a:gd name="connsiteX2-35" fmla="*/ 1073 w 3403261"/>
              <a:gd name="connsiteY2-36" fmla="*/ 2380364 h 5019290"/>
              <a:gd name="connsiteX3-37" fmla="*/ 662951 w 3403261"/>
              <a:gd name="connsiteY3-38" fmla="*/ 657282 h 5019290"/>
              <a:gd name="connsiteX4-39" fmla="*/ 843802 w 3403261"/>
              <a:gd name="connsiteY4-40" fmla="*/ 290778 h 5019290"/>
              <a:gd name="connsiteX5-41" fmla="*/ 974911 w 3403261"/>
              <a:gd name="connsiteY5-42" fmla="*/ 0 h 50192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403261" h="5019290">
                <a:moveTo>
                  <a:pt x="3403261" y="5019290"/>
                </a:moveTo>
                <a:lnTo>
                  <a:pt x="3219290" y="5011288"/>
                </a:lnTo>
                <a:cubicBezTo>
                  <a:pt x="1743715" y="4890611"/>
                  <a:pt x="56791" y="3970947"/>
                  <a:pt x="1073" y="2380364"/>
                </a:cubicBezTo>
                <a:cubicBezTo>
                  <a:pt x="-23091" y="1689232"/>
                  <a:pt x="365908" y="1237622"/>
                  <a:pt x="662951" y="657282"/>
                </a:cubicBezTo>
                <a:cubicBezTo>
                  <a:pt x="724947" y="536059"/>
                  <a:pt x="785457" y="413901"/>
                  <a:pt x="843802" y="290778"/>
                </a:cubicBezTo>
                <a:lnTo>
                  <a:pt x="974911" y="0"/>
                </a:lnTo>
              </a:path>
            </a:pathLst>
          </a:custGeom>
          <a:noFill/>
          <a:ln w="6350"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9" name="任意多边形: 形状 8"/>
          <p:cNvSpPr/>
          <p:nvPr userDrawn="true">
            <p:custDataLst>
              <p:tags r:id="rId15"/>
            </p:custDataLst>
          </p:nvPr>
        </p:nvSpPr>
        <p:spPr>
          <a:xfrm>
            <a:off x="9148658" y="0"/>
            <a:ext cx="3043343" cy="4601566"/>
          </a:xfrm>
          <a:custGeom>
            <a:avLst/>
            <a:gdLst>
              <a:gd name="connsiteX0" fmla="*/ 880498 w 3043343"/>
              <a:gd name="connsiteY0" fmla="*/ 0 h 4601566"/>
              <a:gd name="connsiteX1" fmla="*/ 3043343 w 3043343"/>
              <a:gd name="connsiteY1" fmla="*/ 0 h 4601566"/>
              <a:gd name="connsiteX2" fmla="*/ 3043343 w 3043343"/>
              <a:gd name="connsiteY2" fmla="*/ 4601566 h 4601566"/>
              <a:gd name="connsiteX3" fmla="*/ 2990293 w 3043343"/>
              <a:gd name="connsiteY3" fmla="*/ 4599258 h 4601566"/>
              <a:gd name="connsiteX4" fmla="*/ 997 w 3043343"/>
              <a:gd name="connsiteY4" fmla="*/ 2155476 h 4601566"/>
              <a:gd name="connsiteX5" fmla="*/ 615775 w 3043343"/>
              <a:gd name="connsiteY5" fmla="*/ 554983 h 4601566"/>
              <a:gd name="connsiteX6" fmla="*/ 783758 w 3043343"/>
              <a:gd name="connsiteY6" fmla="*/ 214554 h 4601566"/>
              <a:gd name="connsiteX7" fmla="*/ 880498 w 3043343"/>
              <a:gd name="connsiteY7" fmla="*/ 0 h 4601566"/>
              <a:gd name="connsiteX0-1" fmla="*/ 3043343 w 3134783"/>
              <a:gd name="connsiteY0-2" fmla="*/ 0 h 4601566"/>
              <a:gd name="connsiteX1-3" fmla="*/ 3043343 w 3134783"/>
              <a:gd name="connsiteY1-4" fmla="*/ 4601566 h 4601566"/>
              <a:gd name="connsiteX2-5" fmla="*/ 2990293 w 3134783"/>
              <a:gd name="connsiteY2-6" fmla="*/ 4599258 h 4601566"/>
              <a:gd name="connsiteX3-7" fmla="*/ 997 w 3134783"/>
              <a:gd name="connsiteY3-8" fmla="*/ 2155476 h 4601566"/>
              <a:gd name="connsiteX4-9" fmla="*/ 615775 w 3134783"/>
              <a:gd name="connsiteY4-10" fmla="*/ 554983 h 4601566"/>
              <a:gd name="connsiteX5-11" fmla="*/ 783758 w 3134783"/>
              <a:gd name="connsiteY5-12" fmla="*/ 214554 h 4601566"/>
              <a:gd name="connsiteX6-13" fmla="*/ 880498 w 3134783"/>
              <a:gd name="connsiteY6-14" fmla="*/ 0 h 4601566"/>
              <a:gd name="connsiteX7-15" fmla="*/ 3134783 w 3134783"/>
              <a:gd name="connsiteY7-16" fmla="*/ 91440 h 4601566"/>
              <a:gd name="connsiteX0-17" fmla="*/ 3043343 w 3043343"/>
              <a:gd name="connsiteY0-18" fmla="*/ 0 h 4601566"/>
              <a:gd name="connsiteX1-19" fmla="*/ 3043343 w 3043343"/>
              <a:gd name="connsiteY1-20" fmla="*/ 4601566 h 4601566"/>
              <a:gd name="connsiteX2-21" fmla="*/ 2990293 w 3043343"/>
              <a:gd name="connsiteY2-22" fmla="*/ 4599258 h 4601566"/>
              <a:gd name="connsiteX3-23" fmla="*/ 997 w 3043343"/>
              <a:gd name="connsiteY3-24" fmla="*/ 2155476 h 4601566"/>
              <a:gd name="connsiteX4-25" fmla="*/ 615775 w 3043343"/>
              <a:gd name="connsiteY4-26" fmla="*/ 554983 h 4601566"/>
              <a:gd name="connsiteX5-27" fmla="*/ 783758 w 3043343"/>
              <a:gd name="connsiteY5-28" fmla="*/ 214554 h 4601566"/>
              <a:gd name="connsiteX6-29" fmla="*/ 880498 w 3043343"/>
              <a:gd name="connsiteY6-30" fmla="*/ 0 h 4601566"/>
              <a:gd name="connsiteX0-31" fmla="*/ 3043343 w 3043343"/>
              <a:gd name="connsiteY0-32" fmla="*/ 4601566 h 4601566"/>
              <a:gd name="connsiteX1-33" fmla="*/ 2990293 w 3043343"/>
              <a:gd name="connsiteY1-34" fmla="*/ 4599258 h 4601566"/>
              <a:gd name="connsiteX2-35" fmla="*/ 997 w 3043343"/>
              <a:gd name="connsiteY2-36" fmla="*/ 2155476 h 4601566"/>
              <a:gd name="connsiteX3-37" fmla="*/ 615775 w 3043343"/>
              <a:gd name="connsiteY3-38" fmla="*/ 554983 h 4601566"/>
              <a:gd name="connsiteX4-39" fmla="*/ 783758 w 3043343"/>
              <a:gd name="connsiteY4-40" fmla="*/ 214554 h 4601566"/>
              <a:gd name="connsiteX5-41" fmla="*/ 880498 w 3043343"/>
              <a:gd name="connsiteY5-42" fmla="*/ 0 h 46015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043343" h="4601566">
                <a:moveTo>
                  <a:pt x="3043343" y="4601566"/>
                </a:moveTo>
                <a:lnTo>
                  <a:pt x="2990293" y="4599258"/>
                </a:lnTo>
                <a:cubicBezTo>
                  <a:pt x="1619690" y="4487153"/>
                  <a:pt x="52765" y="3632902"/>
                  <a:pt x="997" y="2155476"/>
                </a:cubicBezTo>
                <a:cubicBezTo>
                  <a:pt x="-21452" y="1513512"/>
                  <a:pt x="339868" y="1094034"/>
                  <a:pt x="615775" y="554983"/>
                </a:cubicBezTo>
                <a:cubicBezTo>
                  <a:pt x="673360" y="442385"/>
                  <a:pt x="729564" y="328918"/>
                  <a:pt x="783758" y="214554"/>
                </a:cubicBezTo>
                <a:lnTo>
                  <a:pt x="880498" y="0"/>
                </a:lnTo>
              </a:path>
            </a:pathLst>
          </a:custGeom>
          <a:noFill/>
          <a:ln w="6350" cap="flat">
            <a:solidFill>
              <a:schemeClr val="accent1">
                <a:alpha val="15000"/>
              </a:schemeClr>
            </a:solidFill>
            <a:prstDash val="solid"/>
            <a:miter/>
          </a:ln>
        </p:spPr>
        <p:txBody>
          <a:bodyPr rtlCol="0" anchor="ctr"/>
          <a:lstStyle/>
          <a:p>
            <a:endParaRPr lang="zh-CN" altLang="en-US">
              <a:solidFill>
                <a:schemeClr val="tx1"/>
              </a:solidFill>
            </a:endParaRPr>
          </a:p>
        </p:txBody>
      </p:sp>
      <p:sp>
        <p:nvSpPr>
          <p:cNvPr id="10" name="任意多边形: 形状 9"/>
          <p:cNvSpPr/>
          <p:nvPr userDrawn="true">
            <p:custDataLst>
              <p:tags r:id="rId16"/>
            </p:custDataLst>
          </p:nvPr>
        </p:nvSpPr>
        <p:spPr>
          <a:xfrm>
            <a:off x="9449036" y="0"/>
            <a:ext cx="2742965" cy="4249110"/>
          </a:xfrm>
          <a:custGeom>
            <a:avLst/>
            <a:gdLst>
              <a:gd name="connsiteX0" fmla="*/ 801924 w 2742965"/>
              <a:gd name="connsiteY0" fmla="*/ 0 h 4249110"/>
              <a:gd name="connsiteX1" fmla="*/ 2742965 w 2742965"/>
              <a:gd name="connsiteY1" fmla="*/ 0 h 4249110"/>
              <a:gd name="connsiteX2" fmla="*/ 2742965 w 2742965"/>
              <a:gd name="connsiteY2" fmla="*/ 4249110 h 4249110"/>
              <a:gd name="connsiteX3" fmla="*/ 2521939 w 2742965"/>
              <a:gd name="connsiteY3" fmla="*/ 4222727 h 4249110"/>
              <a:gd name="connsiteX4" fmla="*/ 934 w 2742965"/>
              <a:gd name="connsiteY4" fmla="*/ 1968286 h 4249110"/>
              <a:gd name="connsiteX5" fmla="*/ 576377 w 2742965"/>
              <a:gd name="connsiteY5" fmla="*/ 470161 h 4249110"/>
              <a:gd name="connsiteX6" fmla="*/ 733613 w 2742965"/>
              <a:gd name="connsiteY6" fmla="*/ 151507 h 4249110"/>
              <a:gd name="connsiteX7" fmla="*/ 801924 w 2742965"/>
              <a:gd name="connsiteY7" fmla="*/ 0 h 4249110"/>
              <a:gd name="connsiteX0-1" fmla="*/ 2742965 w 2834405"/>
              <a:gd name="connsiteY0-2" fmla="*/ 0 h 4249110"/>
              <a:gd name="connsiteX1-3" fmla="*/ 2742965 w 2834405"/>
              <a:gd name="connsiteY1-4" fmla="*/ 4249110 h 4249110"/>
              <a:gd name="connsiteX2-5" fmla="*/ 2521939 w 2834405"/>
              <a:gd name="connsiteY2-6" fmla="*/ 4222727 h 4249110"/>
              <a:gd name="connsiteX3-7" fmla="*/ 934 w 2834405"/>
              <a:gd name="connsiteY3-8" fmla="*/ 1968286 h 4249110"/>
              <a:gd name="connsiteX4-9" fmla="*/ 576377 w 2834405"/>
              <a:gd name="connsiteY4-10" fmla="*/ 470161 h 4249110"/>
              <a:gd name="connsiteX5-11" fmla="*/ 733613 w 2834405"/>
              <a:gd name="connsiteY5-12" fmla="*/ 151507 h 4249110"/>
              <a:gd name="connsiteX6-13" fmla="*/ 801924 w 2834405"/>
              <a:gd name="connsiteY6-14" fmla="*/ 0 h 4249110"/>
              <a:gd name="connsiteX7-15" fmla="*/ 2834405 w 2834405"/>
              <a:gd name="connsiteY7-16" fmla="*/ 91440 h 4249110"/>
              <a:gd name="connsiteX0-17" fmla="*/ 2742965 w 2742965"/>
              <a:gd name="connsiteY0-18" fmla="*/ 0 h 4249110"/>
              <a:gd name="connsiteX1-19" fmla="*/ 2742965 w 2742965"/>
              <a:gd name="connsiteY1-20" fmla="*/ 4249110 h 4249110"/>
              <a:gd name="connsiteX2-21" fmla="*/ 2521939 w 2742965"/>
              <a:gd name="connsiteY2-22" fmla="*/ 4222727 h 4249110"/>
              <a:gd name="connsiteX3-23" fmla="*/ 934 w 2742965"/>
              <a:gd name="connsiteY3-24" fmla="*/ 1968286 h 4249110"/>
              <a:gd name="connsiteX4-25" fmla="*/ 576377 w 2742965"/>
              <a:gd name="connsiteY4-26" fmla="*/ 470161 h 4249110"/>
              <a:gd name="connsiteX5-27" fmla="*/ 733613 w 2742965"/>
              <a:gd name="connsiteY5-28" fmla="*/ 151507 h 4249110"/>
              <a:gd name="connsiteX6-29" fmla="*/ 801924 w 2742965"/>
              <a:gd name="connsiteY6-30" fmla="*/ 0 h 4249110"/>
              <a:gd name="connsiteX0-31" fmla="*/ 2742965 w 2742965"/>
              <a:gd name="connsiteY0-32" fmla="*/ 4249110 h 4249110"/>
              <a:gd name="connsiteX1-33" fmla="*/ 2521939 w 2742965"/>
              <a:gd name="connsiteY1-34" fmla="*/ 4222727 h 4249110"/>
              <a:gd name="connsiteX2-35" fmla="*/ 934 w 2742965"/>
              <a:gd name="connsiteY2-36" fmla="*/ 1968286 h 4249110"/>
              <a:gd name="connsiteX3-37" fmla="*/ 576377 w 2742965"/>
              <a:gd name="connsiteY3-38" fmla="*/ 470161 h 4249110"/>
              <a:gd name="connsiteX4-39" fmla="*/ 733613 w 2742965"/>
              <a:gd name="connsiteY4-40" fmla="*/ 151507 h 4249110"/>
              <a:gd name="connsiteX5-41" fmla="*/ 801924 w 2742965"/>
              <a:gd name="connsiteY5-42" fmla="*/ 0 h 424911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742965" h="4249110">
                <a:moveTo>
                  <a:pt x="2742965" y="4249110"/>
                </a:moveTo>
                <a:lnTo>
                  <a:pt x="2521939" y="4222727"/>
                </a:lnTo>
                <a:cubicBezTo>
                  <a:pt x="1313838" y="4033649"/>
                  <a:pt x="45946" y="3252442"/>
                  <a:pt x="934" y="1968286"/>
                </a:cubicBezTo>
                <a:cubicBezTo>
                  <a:pt x="-20087" y="1367378"/>
                  <a:pt x="318122" y="974732"/>
                  <a:pt x="576377" y="470161"/>
                </a:cubicBezTo>
                <a:cubicBezTo>
                  <a:pt x="630278" y="364765"/>
                  <a:pt x="682886" y="258555"/>
                  <a:pt x="733613" y="151507"/>
                </a:cubicBezTo>
                <a:lnTo>
                  <a:pt x="801924"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1" name="任意多边形: 形状 10"/>
          <p:cNvSpPr/>
          <p:nvPr userDrawn="true">
            <p:custDataLst>
              <p:tags r:id="rId17"/>
            </p:custDataLst>
          </p:nvPr>
        </p:nvSpPr>
        <p:spPr>
          <a:xfrm>
            <a:off x="9734346" y="0"/>
            <a:ext cx="2457654" cy="3909807"/>
          </a:xfrm>
          <a:custGeom>
            <a:avLst/>
            <a:gdLst>
              <a:gd name="connsiteX0" fmla="*/ 727049 w 2457654"/>
              <a:gd name="connsiteY0" fmla="*/ 0 h 3909807"/>
              <a:gd name="connsiteX1" fmla="*/ 2457654 w 2457654"/>
              <a:gd name="connsiteY1" fmla="*/ 0 h 3909807"/>
              <a:gd name="connsiteX2" fmla="*/ 2457654 w 2457654"/>
              <a:gd name="connsiteY2" fmla="*/ 3909807 h 3909807"/>
              <a:gd name="connsiteX3" fmla="*/ 2358176 w 2457654"/>
              <a:gd name="connsiteY3" fmla="*/ 3897933 h 3909807"/>
              <a:gd name="connsiteX4" fmla="*/ 873 w 2457654"/>
              <a:gd name="connsiteY4" fmla="*/ 1789884 h 3909807"/>
              <a:gd name="connsiteX5" fmla="*/ 538964 w 2457654"/>
              <a:gd name="connsiteY5" fmla="*/ 389023 h 3909807"/>
              <a:gd name="connsiteX6" fmla="*/ 685993 w 2457654"/>
              <a:gd name="connsiteY6" fmla="*/ 91057 h 3909807"/>
              <a:gd name="connsiteX7" fmla="*/ 727049 w 2457654"/>
              <a:gd name="connsiteY7" fmla="*/ 0 h 3909807"/>
              <a:gd name="connsiteX0-1" fmla="*/ 2457654 w 2549094"/>
              <a:gd name="connsiteY0-2" fmla="*/ 0 h 3909807"/>
              <a:gd name="connsiteX1-3" fmla="*/ 2457654 w 2549094"/>
              <a:gd name="connsiteY1-4" fmla="*/ 3909807 h 3909807"/>
              <a:gd name="connsiteX2-5" fmla="*/ 2358176 w 2549094"/>
              <a:gd name="connsiteY2-6" fmla="*/ 3897933 h 3909807"/>
              <a:gd name="connsiteX3-7" fmla="*/ 873 w 2549094"/>
              <a:gd name="connsiteY3-8" fmla="*/ 1789884 h 3909807"/>
              <a:gd name="connsiteX4-9" fmla="*/ 538964 w 2549094"/>
              <a:gd name="connsiteY4-10" fmla="*/ 389023 h 3909807"/>
              <a:gd name="connsiteX5-11" fmla="*/ 685993 w 2549094"/>
              <a:gd name="connsiteY5-12" fmla="*/ 91057 h 3909807"/>
              <a:gd name="connsiteX6-13" fmla="*/ 727049 w 2549094"/>
              <a:gd name="connsiteY6-14" fmla="*/ 0 h 3909807"/>
              <a:gd name="connsiteX7-15" fmla="*/ 2549094 w 2549094"/>
              <a:gd name="connsiteY7-16" fmla="*/ 91440 h 3909807"/>
              <a:gd name="connsiteX0-17" fmla="*/ 2457654 w 2457654"/>
              <a:gd name="connsiteY0-18" fmla="*/ 0 h 3909807"/>
              <a:gd name="connsiteX1-19" fmla="*/ 2457654 w 2457654"/>
              <a:gd name="connsiteY1-20" fmla="*/ 3909807 h 3909807"/>
              <a:gd name="connsiteX2-21" fmla="*/ 2358176 w 2457654"/>
              <a:gd name="connsiteY2-22" fmla="*/ 3897933 h 3909807"/>
              <a:gd name="connsiteX3-23" fmla="*/ 873 w 2457654"/>
              <a:gd name="connsiteY3-24" fmla="*/ 1789884 h 3909807"/>
              <a:gd name="connsiteX4-25" fmla="*/ 538964 w 2457654"/>
              <a:gd name="connsiteY4-26" fmla="*/ 389023 h 3909807"/>
              <a:gd name="connsiteX5-27" fmla="*/ 685993 w 2457654"/>
              <a:gd name="connsiteY5-28" fmla="*/ 91057 h 3909807"/>
              <a:gd name="connsiteX6-29" fmla="*/ 727049 w 2457654"/>
              <a:gd name="connsiteY6-30" fmla="*/ 0 h 3909807"/>
              <a:gd name="connsiteX0-31" fmla="*/ 2457654 w 2457654"/>
              <a:gd name="connsiteY0-32" fmla="*/ 3909807 h 3909807"/>
              <a:gd name="connsiteX1-33" fmla="*/ 2358176 w 2457654"/>
              <a:gd name="connsiteY1-34" fmla="*/ 3897933 h 3909807"/>
              <a:gd name="connsiteX2-35" fmla="*/ 873 w 2457654"/>
              <a:gd name="connsiteY2-36" fmla="*/ 1789884 h 3909807"/>
              <a:gd name="connsiteX3-37" fmla="*/ 538964 w 2457654"/>
              <a:gd name="connsiteY3-38" fmla="*/ 389023 h 3909807"/>
              <a:gd name="connsiteX4-39" fmla="*/ 685993 w 2457654"/>
              <a:gd name="connsiteY4-40" fmla="*/ 91057 h 3909807"/>
              <a:gd name="connsiteX5-41" fmla="*/ 727049 w 2457654"/>
              <a:gd name="connsiteY5-42" fmla="*/ 0 h 390980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457654" h="3909807">
                <a:moveTo>
                  <a:pt x="2457654" y="3909807"/>
                </a:moveTo>
                <a:lnTo>
                  <a:pt x="2358176" y="3897933"/>
                </a:lnTo>
                <a:cubicBezTo>
                  <a:pt x="1228517" y="3721140"/>
                  <a:pt x="42953" y="2990664"/>
                  <a:pt x="873" y="1789884"/>
                </a:cubicBezTo>
                <a:cubicBezTo>
                  <a:pt x="-18778" y="1227992"/>
                  <a:pt x="297473" y="860837"/>
                  <a:pt x="538964" y="389023"/>
                </a:cubicBezTo>
                <a:cubicBezTo>
                  <a:pt x="589366" y="290469"/>
                  <a:pt x="638559" y="191155"/>
                  <a:pt x="685993" y="91057"/>
                </a:cubicBezTo>
                <a:lnTo>
                  <a:pt x="727049" y="0"/>
                </a:lnTo>
              </a:path>
            </a:pathLst>
          </a:custGeom>
          <a:noFill/>
          <a:ln w="6350" cap="flat">
            <a:solidFill>
              <a:schemeClr val="accent1">
                <a:alpha val="20000"/>
              </a:schemeClr>
            </a:solidFill>
            <a:prstDash val="solid"/>
            <a:miter/>
          </a:ln>
        </p:spPr>
        <p:txBody>
          <a:bodyPr rtlCol="0" anchor="ctr"/>
          <a:lstStyle/>
          <a:p>
            <a:endParaRPr lang="zh-CN" altLang="en-US" dirty="0">
              <a:solidFill>
                <a:schemeClr val="tx1"/>
              </a:solidFill>
            </a:endParaRPr>
          </a:p>
        </p:txBody>
      </p:sp>
      <p:sp>
        <p:nvSpPr>
          <p:cNvPr id="12" name="任意多边形: 形状 11"/>
          <p:cNvSpPr/>
          <p:nvPr userDrawn="true">
            <p:custDataLst>
              <p:tags r:id="rId18"/>
            </p:custDataLst>
          </p:nvPr>
        </p:nvSpPr>
        <p:spPr>
          <a:xfrm>
            <a:off x="10015615" y="0"/>
            <a:ext cx="2176385" cy="3574466"/>
          </a:xfrm>
          <a:custGeom>
            <a:avLst/>
            <a:gdLst>
              <a:gd name="connsiteX0" fmla="*/ 653378 w 2176385"/>
              <a:gd name="connsiteY0" fmla="*/ 0 h 3574466"/>
              <a:gd name="connsiteX1" fmla="*/ 2176385 w 2176385"/>
              <a:gd name="connsiteY1" fmla="*/ 0 h 3574466"/>
              <a:gd name="connsiteX2" fmla="*/ 2176385 w 2176385"/>
              <a:gd name="connsiteY2" fmla="*/ 3574466 h 3574466"/>
              <a:gd name="connsiteX3" fmla="*/ 1953730 w 2176385"/>
              <a:gd name="connsiteY3" fmla="*/ 3531321 h 3574466"/>
              <a:gd name="connsiteX4" fmla="*/ 816 w 2176385"/>
              <a:gd name="connsiteY4" fmla="*/ 1614495 h 3574466"/>
              <a:gd name="connsiteX5" fmla="*/ 502031 w 2176385"/>
              <a:gd name="connsiteY5" fmla="*/ 309491 h 3574466"/>
              <a:gd name="connsiteX6" fmla="*/ 638989 w 2176385"/>
              <a:gd name="connsiteY6" fmla="*/ 31915 h 3574466"/>
              <a:gd name="connsiteX7" fmla="*/ 653378 w 2176385"/>
              <a:gd name="connsiteY7" fmla="*/ 0 h 3574466"/>
              <a:gd name="connsiteX0-1" fmla="*/ 2176385 w 2267825"/>
              <a:gd name="connsiteY0-2" fmla="*/ 0 h 3574466"/>
              <a:gd name="connsiteX1-3" fmla="*/ 2176385 w 2267825"/>
              <a:gd name="connsiteY1-4" fmla="*/ 3574466 h 3574466"/>
              <a:gd name="connsiteX2-5" fmla="*/ 1953730 w 2267825"/>
              <a:gd name="connsiteY2-6" fmla="*/ 3531321 h 3574466"/>
              <a:gd name="connsiteX3-7" fmla="*/ 816 w 2267825"/>
              <a:gd name="connsiteY3-8" fmla="*/ 1614495 h 3574466"/>
              <a:gd name="connsiteX4-9" fmla="*/ 502031 w 2267825"/>
              <a:gd name="connsiteY4-10" fmla="*/ 309491 h 3574466"/>
              <a:gd name="connsiteX5-11" fmla="*/ 638989 w 2267825"/>
              <a:gd name="connsiteY5-12" fmla="*/ 31915 h 3574466"/>
              <a:gd name="connsiteX6-13" fmla="*/ 653378 w 2267825"/>
              <a:gd name="connsiteY6-14" fmla="*/ 0 h 3574466"/>
              <a:gd name="connsiteX7-15" fmla="*/ 2267825 w 2267825"/>
              <a:gd name="connsiteY7-16" fmla="*/ 91440 h 3574466"/>
              <a:gd name="connsiteX0-17" fmla="*/ 2176385 w 2176385"/>
              <a:gd name="connsiteY0-18" fmla="*/ 0 h 3574466"/>
              <a:gd name="connsiteX1-19" fmla="*/ 2176385 w 2176385"/>
              <a:gd name="connsiteY1-20" fmla="*/ 3574466 h 3574466"/>
              <a:gd name="connsiteX2-21" fmla="*/ 1953730 w 2176385"/>
              <a:gd name="connsiteY2-22" fmla="*/ 3531321 h 3574466"/>
              <a:gd name="connsiteX3-23" fmla="*/ 816 w 2176385"/>
              <a:gd name="connsiteY3-24" fmla="*/ 1614495 h 3574466"/>
              <a:gd name="connsiteX4-25" fmla="*/ 502031 w 2176385"/>
              <a:gd name="connsiteY4-26" fmla="*/ 309491 h 3574466"/>
              <a:gd name="connsiteX5-27" fmla="*/ 638989 w 2176385"/>
              <a:gd name="connsiteY5-28" fmla="*/ 31915 h 3574466"/>
              <a:gd name="connsiteX6-29" fmla="*/ 653378 w 2176385"/>
              <a:gd name="connsiteY6-30" fmla="*/ 0 h 3574466"/>
              <a:gd name="connsiteX0-31" fmla="*/ 2176385 w 2176385"/>
              <a:gd name="connsiteY0-32" fmla="*/ 3574466 h 3574466"/>
              <a:gd name="connsiteX1-33" fmla="*/ 1953730 w 2176385"/>
              <a:gd name="connsiteY1-34" fmla="*/ 3531321 h 3574466"/>
              <a:gd name="connsiteX2-35" fmla="*/ 816 w 2176385"/>
              <a:gd name="connsiteY2-36" fmla="*/ 1614495 h 3574466"/>
              <a:gd name="connsiteX3-37" fmla="*/ 502031 w 2176385"/>
              <a:gd name="connsiteY3-38" fmla="*/ 309491 h 3574466"/>
              <a:gd name="connsiteX4-39" fmla="*/ 638989 w 2176385"/>
              <a:gd name="connsiteY4-40" fmla="*/ 31915 h 3574466"/>
              <a:gd name="connsiteX5-41" fmla="*/ 653378 w 2176385"/>
              <a:gd name="connsiteY5-42" fmla="*/ 0 h 35744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176385" h="3574466">
                <a:moveTo>
                  <a:pt x="2176385" y="3574466"/>
                </a:moveTo>
                <a:lnTo>
                  <a:pt x="1953730" y="3531321"/>
                </a:lnTo>
                <a:cubicBezTo>
                  <a:pt x="980978" y="3306409"/>
                  <a:pt x="37061" y="2647086"/>
                  <a:pt x="816" y="1614495"/>
                </a:cubicBezTo>
                <a:cubicBezTo>
                  <a:pt x="-17522" y="1091039"/>
                  <a:pt x="277082" y="749016"/>
                  <a:pt x="502031" y="309491"/>
                </a:cubicBezTo>
                <a:cubicBezTo>
                  <a:pt x="548980" y="217682"/>
                  <a:pt x="594804" y="125164"/>
                  <a:pt x="638989" y="31915"/>
                </a:cubicBezTo>
                <a:lnTo>
                  <a:pt x="653378"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3" name="任意多边形: 形状 12"/>
          <p:cNvSpPr/>
          <p:nvPr userDrawn="true">
            <p:custDataLst>
              <p:tags r:id="rId19"/>
            </p:custDataLst>
          </p:nvPr>
        </p:nvSpPr>
        <p:spPr>
          <a:xfrm>
            <a:off x="10278888" y="0"/>
            <a:ext cx="1913112" cy="3253336"/>
          </a:xfrm>
          <a:custGeom>
            <a:avLst/>
            <a:gdLst>
              <a:gd name="connsiteX0" fmla="*/ 583353 w 1913112"/>
              <a:gd name="connsiteY0" fmla="*/ 0 h 3253336"/>
              <a:gd name="connsiteX1" fmla="*/ 1913112 w 1913112"/>
              <a:gd name="connsiteY1" fmla="*/ 0 h 3253336"/>
              <a:gd name="connsiteX2" fmla="*/ 1913112 w 1913112"/>
              <a:gd name="connsiteY2" fmla="*/ 3253336 h 3253336"/>
              <a:gd name="connsiteX3" fmla="*/ 1819462 w 1913112"/>
              <a:gd name="connsiteY3" fmla="*/ 3235186 h 3253336"/>
              <a:gd name="connsiteX4" fmla="*/ 761 w 1913112"/>
              <a:gd name="connsiteY4" fmla="*/ 1450103 h 3253336"/>
              <a:gd name="connsiteX5" fmla="*/ 467487 w 1913112"/>
              <a:gd name="connsiteY5" fmla="*/ 234837 h 3253336"/>
              <a:gd name="connsiteX6" fmla="*/ 583353 w 1913112"/>
              <a:gd name="connsiteY6" fmla="*/ 0 h 3253336"/>
              <a:gd name="connsiteX0-1" fmla="*/ 1913112 w 2004552"/>
              <a:gd name="connsiteY0-2" fmla="*/ 0 h 3253336"/>
              <a:gd name="connsiteX1-3" fmla="*/ 1913112 w 2004552"/>
              <a:gd name="connsiteY1-4" fmla="*/ 3253336 h 3253336"/>
              <a:gd name="connsiteX2-5" fmla="*/ 1819462 w 2004552"/>
              <a:gd name="connsiteY2-6" fmla="*/ 3235186 h 3253336"/>
              <a:gd name="connsiteX3-7" fmla="*/ 761 w 2004552"/>
              <a:gd name="connsiteY3-8" fmla="*/ 1450103 h 3253336"/>
              <a:gd name="connsiteX4-9" fmla="*/ 467487 w 2004552"/>
              <a:gd name="connsiteY4-10" fmla="*/ 234837 h 3253336"/>
              <a:gd name="connsiteX5-11" fmla="*/ 583353 w 2004552"/>
              <a:gd name="connsiteY5-12" fmla="*/ 0 h 3253336"/>
              <a:gd name="connsiteX6-13" fmla="*/ 2004552 w 2004552"/>
              <a:gd name="connsiteY6-14" fmla="*/ 91440 h 3253336"/>
              <a:gd name="connsiteX0-15" fmla="*/ 1913112 w 1913112"/>
              <a:gd name="connsiteY0-16" fmla="*/ 0 h 3253336"/>
              <a:gd name="connsiteX1-17" fmla="*/ 1913112 w 1913112"/>
              <a:gd name="connsiteY1-18" fmla="*/ 3253336 h 3253336"/>
              <a:gd name="connsiteX2-19" fmla="*/ 1819462 w 1913112"/>
              <a:gd name="connsiteY2-20" fmla="*/ 3235186 h 3253336"/>
              <a:gd name="connsiteX3-21" fmla="*/ 761 w 1913112"/>
              <a:gd name="connsiteY3-22" fmla="*/ 1450103 h 3253336"/>
              <a:gd name="connsiteX4-23" fmla="*/ 467487 w 1913112"/>
              <a:gd name="connsiteY4-24" fmla="*/ 234837 h 3253336"/>
              <a:gd name="connsiteX5-25" fmla="*/ 583353 w 1913112"/>
              <a:gd name="connsiteY5-26" fmla="*/ 0 h 3253336"/>
              <a:gd name="connsiteX0-27" fmla="*/ 1913112 w 1913112"/>
              <a:gd name="connsiteY0-28" fmla="*/ 3253336 h 3253336"/>
              <a:gd name="connsiteX1-29" fmla="*/ 1819462 w 1913112"/>
              <a:gd name="connsiteY1-30" fmla="*/ 3235186 h 3253336"/>
              <a:gd name="connsiteX2-31" fmla="*/ 761 w 1913112"/>
              <a:gd name="connsiteY2-32" fmla="*/ 1450103 h 3253336"/>
              <a:gd name="connsiteX3-33" fmla="*/ 467487 w 1913112"/>
              <a:gd name="connsiteY3-34" fmla="*/ 234837 h 3253336"/>
              <a:gd name="connsiteX4-35" fmla="*/ 583353 w 1913112"/>
              <a:gd name="connsiteY4-36" fmla="*/ 0 h 32533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913112" h="3253336">
                <a:moveTo>
                  <a:pt x="1913112" y="3253336"/>
                </a:moveTo>
                <a:lnTo>
                  <a:pt x="1819462" y="3235186"/>
                </a:lnTo>
                <a:cubicBezTo>
                  <a:pt x="913580" y="3025714"/>
                  <a:pt x="34540" y="2411699"/>
                  <a:pt x="761" y="1450103"/>
                </a:cubicBezTo>
                <a:cubicBezTo>
                  <a:pt x="-16329" y="962637"/>
                  <a:pt x="258013" y="644138"/>
                  <a:pt x="467487" y="234837"/>
                </a:cubicBezTo>
                <a:lnTo>
                  <a:pt x="583353" y="0"/>
                </a:lnTo>
              </a:path>
            </a:pathLst>
          </a:custGeom>
          <a:noFill/>
          <a:ln w="6350" cap="flat">
            <a:solidFill>
              <a:schemeClr val="accent1">
                <a:alpha val="20000"/>
              </a:schemeClr>
            </a:solidFill>
            <a:prstDash val="solid"/>
            <a:miter/>
          </a:ln>
        </p:spPr>
        <p:txBody>
          <a:bodyPr rtlCol="0" anchor="ctr"/>
          <a:lstStyle/>
          <a:p>
            <a:endParaRPr lang="zh-CN" altLang="en-US">
              <a:solidFill>
                <a:schemeClr val="tx1"/>
              </a:solidFill>
            </a:endParaRPr>
          </a:p>
        </p:txBody>
      </p:sp>
      <p:sp>
        <p:nvSpPr>
          <p:cNvPr id="14" name="任意多边形: 形状 13"/>
          <p:cNvSpPr/>
          <p:nvPr userDrawn="true">
            <p:custDataLst>
              <p:tags r:id="rId20"/>
            </p:custDataLst>
          </p:nvPr>
        </p:nvSpPr>
        <p:spPr>
          <a:xfrm>
            <a:off x="10570868" y="0"/>
            <a:ext cx="1621133" cy="2893336"/>
          </a:xfrm>
          <a:custGeom>
            <a:avLst/>
            <a:gdLst>
              <a:gd name="connsiteX0" fmla="*/ 504425 w 1621133"/>
              <a:gd name="connsiteY0" fmla="*/ 0 h 2893336"/>
              <a:gd name="connsiteX1" fmla="*/ 1621133 w 1621133"/>
              <a:gd name="connsiteY1" fmla="*/ 0 h 2893336"/>
              <a:gd name="connsiteX2" fmla="*/ 1621133 w 1621133"/>
              <a:gd name="connsiteY2" fmla="*/ 2893336 h 2893336"/>
              <a:gd name="connsiteX3" fmla="*/ 1463087 w 1621133"/>
              <a:gd name="connsiteY3" fmla="*/ 2850751 h 2893336"/>
              <a:gd name="connsiteX4" fmla="*/ 695 w 1621133"/>
              <a:gd name="connsiteY4" fmla="*/ 1267996 h 2893336"/>
              <a:gd name="connsiteX5" fmla="*/ 429247 w 1621133"/>
              <a:gd name="connsiteY5" fmla="*/ 152351 h 2893336"/>
              <a:gd name="connsiteX6" fmla="*/ 504425 w 1621133"/>
              <a:gd name="connsiteY6" fmla="*/ 0 h 2893336"/>
              <a:gd name="connsiteX0-1" fmla="*/ 1621133 w 1712573"/>
              <a:gd name="connsiteY0-2" fmla="*/ 0 h 2893336"/>
              <a:gd name="connsiteX1-3" fmla="*/ 1621133 w 1712573"/>
              <a:gd name="connsiteY1-4" fmla="*/ 2893336 h 2893336"/>
              <a:gd name="connsiteX2-5" fmla="*/ 1463087 w 1712573"/>
              <a:gd name="connsiteY2-6" fmla="*/ 2850751 h 2893336"/>
              <a:gd name="connsiteX3-7" fmla="*/ 695 w 1712573"/>
              <a:gd name="connsiteY3-8" fmla="*/ 1267996 h 2893336"/>
              <a:gd name="connsiteX4-9" fmla="*/ 429247 w 1712573"/>
              <a:gd name="connsiteY4-10" fmla="*/ 152351 h 2893336"/>
              <a:gd name="connsiteX5-11" fmla="*/ 504425 w 1712573"/>
              <a:gd name="connsiteY5-12" fmla="*/ 0 h 2893336"/>
              <a:gd name="connsiteX6-13" fmla="*/ 1712573 w 1712573"/>
              <a:gd name="connsiteY6-14" fmla="*/ 91440 h 2893336"/>
              <a:gd name="connsiteX0-15" fmla="*/ 1621133 w 1621133"/>
              <a:gd name="connsiteY0-16" fmla="*/ 0 h 2893336"/>
              <a:gd name="connsiteX1-17" fmla="*/ 1621133 w 1621133"/>
              <a:gd name="connsiteY1-18" fmla="*/ 2893336 h 2893336"/>
              <a:gd name="connsiteX2-19" fmla="*/ 1463087 w 1621133"/>
              <a:gd name="connsiteY2-20" fmla="*/ 2850751 h 2893336"/>
              <a:gd name="connsiteX3-21" fmla="*/ 695 w 1621133"/>
              <a:gd name="connsiteY3-22" fmla="*/ 1267996 h 2893336"/>
              <a:gd name="connsiteX4-23" fmla="*/ 429247 w 1621133"/>
              <a:gd name="connsiteY4-24" fmla="*/ 152351 h 2893336"/>
              <a:gd name="connsiteX5-25" fmla="*/ 504425 w 1621133"/>
              <a:gd name="connsiteY5-26" fmla="*/ 0 h 2893336"/>
              <a:gd name="connsiteX0-27" fmla="*/ 1621133 w 1621133"/>
              <a:gd name="connsiteY0-28" fmla="*/ 2893336 h 2893336"/>
              <a:gd name="connsiteX1-29" fmla="*/ 1463087 w 1621133"/>
              <a:gd name="connsiteY1-30" fmla="*/ 2850751 h 2893336"/>
              <a:gd name="connsiteX2-31" fmla="*/ 695 w 1621133"/>
              <a:gd name="connsiteY2-32" fmla="*/ 1267996 h 2893336"/>
              <a:gd name="connsiteX3-33" fmla="*/ 429247 w 1621133"/>
              <a:gd name="connsiteY3-34" fmla="*/ 152351 h 2893336"/>
              <a:gd name="connsiteX4-35" fmla="*/ 504425 w 1621133"/>
              <a:gd name="connsiteY4-36" fmla="*/ 0 h 2893336"/>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1133" h="2893336">
                <a:moveTo>
                  <a:pt x="1621133" y="2893336"/>
                </a:moveTo>
                <a:lnTo>
                  <a:pt x="1463087" y="2850751"/>
                </a:lnTo>
                <a:cubicBezTo>
                  <a:pt x="709390" y="2618156"/>
                  <a:pt x="29035" y="2077166"/>
                  <a:pt x="695" y="1267996"/>
                </a:cubicBezTo>
                <a:cubicBezTo>
                  <a:pt x="-14947" y="820508"/>
                  <a:pt x="236919" y="528104"/>
                  <a:pt x="429247" y="152351"/>
                </a:cubicBezTo>
                <a:lnTo>
                  <a:pt x="504425" y="0"/>
                </a:lnTo>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5" name="任意多边形: 形状 14"/>
          <p:cNvSpPr/>
          <p:nvPr userDrawn="true">
            <p:custDataLst>
              <p:tags r:id="rId21"/>
            </p:custDataLst>
          </p:nvPr>
        </p:nvSpPr>
        <p:spPr>
          <a:xfrm>
            <a:off x="10827275" y="0"/>
            <a:ext cx="1364725" cy="2571057"/>
          </a:xfrm>
          <a:custGeom>
            <a:avLst/>
            <a:gdLst>
              <a:gd name="connsiteX0" fmla="*/ 434951 w 1364725"/>
              <a:gd name="connsiteY0" fmla="*/ 0 h 2571057"/>
              <a:gd name="connsiteX1" fmla="*/ 1364725 w 1364725"/>
              <a:gd name="connsiteY1" fmla="*/ 0 h 2571057"/>
              <a:gd name="connsiteX2" fmla="*/ 1364725 w 1364725"/>
              <a:gd name="connsiteY2" fmla="*/ 2571057 h 2571057"/>
              <a:gd name="connsiteX3" fmla="*/ 1348461 w 1364725"/>
              <a:gd name="connsiteY3" fmla="*/ 2566675 h 2571057"/>
              <a:gd name="connsiteX4" fmla="*/ 639 w 1364725"/>
              <a:gd name="connsiteY4" fmla="*/ 1107884 h 2571057"/>
              <a:gd name="connsiteX5" fmla="*/ 395698 w 1364725"/>
              <a:gd name="connsiteY5" fmla="*/ 79542 h 2571057"/>
              <a:gd name="connsiteX6" fmla="*/ 434951 w 1364725"/>
              <a:gd name="connsiteY6" fmla="*/ 0 h 2571057"/>
              <a:gd name="connsiteX0-1" fmla="*/ 1364725 w 1456165"/>
              <a:gd name="connsiteY0-2" fmla="*/ 0 h 2571057"/>
              <a:gd name="connsiteX1-3" fmla="*/ 1364725 w 1456165"/>
              <a:gd name="connsiteY1-4" fmla="*/ 2571057 h 2571057"/>
              <a:gd name="connsiteX2-5" fmla="*/ 1348461 w 1456165"/>
              <a:gd name="connsiteY2-6" fmla="*/ 2566675 h 2571057"/>
              <a:gd name="connsiteX3-7" fmla="*/ 639 w 1456165"/>
              <a:gd name="connsiteY3-8" fmla="*/ 1107884 h 2571057"/>
              <a:gd name="connsiteX4-9" fmla="*/ 395698 w 1456165"/>
              <a:gd name="connsiteY4-10" fmla="*/ 79542 h 2571057"/>
              <a:gd name="connsiteX5-11" fmla="*/ 434951 w 1456165"/>
              <a:gd name="connsiteY5-12" fmla="*/ 0 h 2571057"/>
              <a:gd name="connsiteX6-13" fmla="*/ 1456165 w 1456165"/>
              <a:gd name="connsiteY6-14" fmla="*/ 91440 h 2571057"/>
              <a:gd name="connsiteX0-15" fmla="*/ 1364725 w 1364725"/>
              <a:gd name="connsiteY0-16" fmla="*/ 0 h 2571057"/>
              <a:gd name="connsiteX1-17" fmla="*/ 1364725 w 1364725"/>
              <a:gd name="connsiteY1-18" fmla="*/ 2571057 h 2571057"/>
              <a:gd name="connsiteX2-19" fmla="*/ 1348461 w 1364725"/>
              <a:gd name="connsiteY2-20" fmla="*/ 2566675 h 2571057"/>
              <a:gd name="connsiteX3-21" fmla="*/ 639 w 1364725"/>
              <a:gd name="connsiteY3-22" fmla="*/ 1107884 h 2571057"/>
              <a:gd name="connsiteX4-23" fmla="*/ 395698 w 1364725"/>
              <a:gd name="connsiteY4-24" fmla="*/ 79542 h 2571057"/>
              <a:gd name="connsiteX5-25" fmla="*/ 434951 w 1364725"/>
              <a:gd name="connsiteY5-26" fmla="*/ 0 h 2571057"/>
              <a:gd name="connsiteX0-27" fmla="*/ 1364725 w 1364725"/>
              <a:gd name="connsiteY0-28" fmla="*/ 2571057 h 2571057"/>
              <a:gd name="connsiteX1-29" fmla="*/ 1348461 w 1364725"/>
              <a:gd name="connsiteY1-30" fmla="*/ 2566675 h 2571057"/>
              <a:gd name="connsiteX2-31" fmla="*/ 639 w 1364725"/>
              <a:gd name="connsiteY2-32" fmla="*/ 1107884 h 2571057"/>
              <a:gd name="connsiteX3-33" fmla="*/ 395698 w 1364725"/>
              <a:gd name="connsiteY3-34" fmla="*/ 79542 h 2571057"/>
              <a:gd name="connsiteX4-35" fmla="*/ 434951 w 1364725"/>
              <a:gd name="connsiteY4-36" fmla="*/ 0 h 25710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4725" h="2571057">
                <a:moveTo>
                  <a:pt x="1364725" y="2571057"/>
                </a:moveTo>
                <a:lnTo>
                  <a:pt x="1348461" y="2566675"/>
                </a:lnTo>
                <a:cubicBezTo>
                  <a:pt x="653782" y="2352326"/>
                  <a:pt x="26719" y="1853716"/>
                  <a:pt x="639" y="1107884"/>
                </a:cubicBezTo>
                <a:cubicBezTo>
                  <a:pt x="-13756" y="695423"/>
                  <a:pt x="218407" y="425894"/>
                  <a:pt x="395698" y="79542"/>
                </a:cubicBezTo>
                <a:lnTo>
                  <a:pt x="434951" y="0"/>
                </a:lnTo>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6" name="任意多边形: 形状 15"/>
          <p:cNvSpPr/>
          <p:nvPr userDrawn="true">
            <p:custDataLst>
              <p:tags r:id="rId22"/>
            </p:custDataLst>
          </p:nvPr>
        </p:nvSpPr>
        <p:spPr>
          <a:xfrm>
            <a:off x="11083481" y="0"/>
            <a:ext cx="1108519" cy="2239262"/>
          </a:xfrm>
          <a:custGeom>
            <a:avLst/>
            <a:gdLst>
              <a:gd name="connsiteX0" fmla="*/ 365521 w 1108519"/>
              <a:gd name="connsiteY0" fmla="*/ 0 h 2239262"/>
              <a:gd name="connsiteX1" fmla="*/ 1108519 w 1108519"/>
              <a:gd name="connsiteY1" fmla="*/ 0 h 2239262"/>
              <a:gd name="connsiteX2" fmla="*/ 1108519 w 1108519"/>
              <a:gd name="connsiteY2" fmla="*/ 2239262 h 2239262"/>
              <a:gd name="connsiteX3" fmla="*/ 1062684 w 1108519"/>
              <a:gd name="connsiteY3" fmla="*/ 2223242 h 2239262"/>
              <a:gd name="connsiteX4" fmla="*/ 587 w 1108519"/>
              <a:gd name="connsiteY4" fmla="*/ 948088 h 2239262"/>
              <a:gd name="connsiteX5" fmla="*/ 362036 w 1108519"/>
              <a:gd name="connsiteY5" fmla="*/ 7062 h 2239262"/>
              <a:gd name="connsiteX6" fmla="*/ 365521 w 1108519"/>
              <a:gd name="connsiteY6" fmla="*/ 0 h 2239262"/>
              <a:gd name="connsiteX0-1" fmla="*/ 1108519 w 1199959"/>
              <a:gd name="connsiteY0-2" fmla="*/ 0 h 2239262"/>
              <a:gd name="connsiteX1-3" fmla="*/ 1108519 w 1199959"/>
              <a:gd name="connsiteY1-4" fmla="*/ 2239262 h 2239262"/>
              <a:gd name="connsiteX2-5" fmla="*/ 1062684 w 1199959"/>
              <a:gd name="connsiteY2-6" fmla="*/ 2223242 h 2239262"/>
              <a:gd name="connsiteX3-7" fmla="*/ 587 w 1199959"/>
              <a:gd name="connsiteY3-8" fmla="*/ 948088 h 2239262"/>
              <a:gd name="connsiteX4-9" fmla="*/ 362036 w 1199959"/>
              <a:gd name="connsiteY4-10" fmla="*/ 7062 h 2239262"/>
              <a:gd name="connsiteX5-11" fmla="*/ 365521 w 1199959"/>
              <a:gd name="connsiteY5-12" fmla="*/ 0 h 2239262"/>
              <a:gd name="connsiteX6-13" fmla="*/ 1199959 w 1199959"/>
              <a:gd name="connsiteY6-14" fmla="*/ 91440 h 2239262"/>
              <a:gd name="connsiteX0-15" fmla="*/ 1108519 w 1108519"/>
              <a:gd name="connsiteY0-16" fmla="*/ 0 h 2239262"/>
              <a:gd name="connsiteX1-17" fmla="*/ 1108519 w 1108519"/>
              <a:gd name="connsiteY1-18" fmla="*/ 2239262 h 2239262"/>
              <a:gd name="connsiteX2-19" fmla="*/ 1062684 w 1108519"/>
              <a:gd name="connsiteY2-20" fmla="*/ 2223242 h 2239262"/>
              <a:gd name="connsiteX3-21" fmla="*/ 587 w 1108519"/>
              <a:gd name="connsiteY3-22" fmla="*/ 948088 h 2239262"/>
              <a:gd name="connsiteX4-23" fmla="*/ 362036 w 1108519"/>
              <a:gd name="connsiteY4-24" fmla="*/ 7062 h 2239262"/>
              <a:gd name="connsiteX5-25" fmla="*/ 365521 w 1108519"/>
              <a:gd name="connsiteY5-26" fmla="*/ 0 h 2239262"/>
              <a:gd name="connsiteX0-27" fmla="*/ 1108519 w 1108519"/>
              <a:gd name="connsiteY0-28" fmla="*/ 2239262 h 2239262"/>
              <a:gd name="connsiteX1-29" fmla="*/ 1062684 w 1108519"/>
              <a:gd name="connsiteY1-30" fmla="*/ 2223242 h 2239262"/>
              <a:gd name="connsiteX2-31" fmla="*/ 587 w 1108519"/>
              <a:gd name="connsiteY2-32" fmla="*/ 948088 h 2239262"/>
              <a:gd name="connsiteX3-33" fmla="*/ 362036 w 1108519"/>
              <a:gd name="connsiteY3-34" fmla="*/ 7062 h 2239262"/>
              <a:gd name="connsiteX4-35" fmla="*/ 365521 w 1108519"/>
              <a:gd name="connsiteY4-36" fmla="*/ 0 h 223926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08519" h="2239262">
                <a:moveTo>
                  <a:pt x="1108519" y="2239262"/>
                </a:moveTo>
                <a:lnTo>
                  <a:pt x="1062684" y="2223242"/>
                </a:lnTo>
                <a:cubicBezTo>
                  <a:pt x="498617" y="2002122"/>
                  <a:pt x="22343" y="1568570"/>
                  <a:pt x="587" y="948088"/>
                </a:cubicBezTo>
                <a:cubicBezTo>
                  <a:pt x="-12621" y="570635"/>
                  <a:pt x="199818" y="324001"/>
                  <a:pt x="362036" y="7062"/>
                </a:cubicBezTo>
                <a:lnTo>
                  <a:pt x="365521" y="0"/>
                </a:lnTo>
              </a:path>
            </a:pathLst>
          </a:custGeom>
          <a:noFill/>
          <a:ln w="6350" cap="flat">
            <a:solidFill>
              <a:schemeClr val="accent1">
                <a:alpha val="25000"/>
              </a:schemeClr>
            </a:solidFill>
            <a:prstDash val="solid"/>
            <a:miter/>
          </a:ln>
        </p:spPr>
        <p:txBody>
          <a:bodyPr rtlCol="0" anchor="ctr"/>
          <a:lstStyle/>
          <a:p>
            <a:endParaRPr lang="zh-CN" altLang="en-US">
              <a:solidFill>
                <a:schemeClr val="tx1"/>
              </a:solidFill>
            </a:endParaRPr>
          </a:p>
        </p:txBody>
      </p:sp>
      <p:sp>
        <p:nvSpPr>
          <p:cNvPr id="17" name="任意多边形: 形状 16"/>
          <p:cNvSpPr/>
          <p:nvPr userDrawn="true">
            <p:custDataLst>
              <p:tags r:id="rId23"/>
            </p:custDataLst>
          </p:nvPr>
        </p:nvSpPr>
        <p:spPr>
          <a:xfrm>
            <a:off x="11320288" y="0"/>
            <a:ext cx="871713" cy="1922267"/>
          </a:xfrm>
          <a:custGeom>
            <a:avLst/>
            <a:gdLst>
              <a:gd name="connsiteX0" fmla="*/ 297599 w 871713"/>
              <a:gd name="connsiteY0" fmla="*/ 0 h 1922267"/>
              <a:gd name="connsiteX1" fmla="*/ 871713 w 871713"/>
              <a:gd name="connsiteY1" fmla="*/ 0 h 1922267"/>
              <a:gd name="connsiteX2" fmla="*/ 871713 w 871713"/>
              <a:gd name="connsiteY2" fmla="*/ 1922267 h 1922267"/>
              <a:gd name="connsiteX3" fmla="*/ 819368 w 871713"/>
              <a:gd name="connsiteY3" fmla="*/ 1899380 h 1922267"/>
              <a:gd name="connsiteX4" fmla="*/ 535 w 871713"/>
              <a:gd name="connsiteY4" fmla="*/ 800258 h 1922267"/>
              <a:gd name="connsiteX5" fmla="*/ 215091 w 871713"/>
              <a:gd name="connsiteY5" fmla="*/ 148167 h 1922267"/>
              <a:gd name="connsiteX6" fmla="*/ 297599 w 871713"/>
              <a:gd name="connsiteY6" fmla="*/ 0 h 1922267"/>
              <a:gd name="connsiteX0-1" fmla="*/ 871713 w 963153"/>
              <a:gd name="connsiteY0-2" fmla="*/ 0 h 1922267"/>
              <a:gd name="connsiteX1-3" fmla="*/ 871713 w 963153"/>
              <a:gd name="connsiteY1-4" fmla="*/ 1922267 h 1922267"/>
              <a:gd name="connsiteX2-5" fmla="*/ 819368 w 963153"/>
              <a:gd name="connsiteY2-6" fmla="*/ 1899380 h 1922267"/>
              <a:gd name="connsiteX3-7" fmla="*/ 535 w 963153"/>
              <a:gd name="connsiteY3-8" fmla="*/ 800258 h 1922267"/>
              <a:gd name="connsiteX4-9" fmla="*/ 215091 w 963153"/>
              <a:gd name="connsiteY4-10" fmla="*/ 148167 h 1922267"/>
              <a:gd name="connsiteX5-11" fmla="*/ 297599 w 963153"/>
              <a:gd name="connsiteY5-12" fmla="*/ 0 h 1922267"/>
              <a:gd name="connsiteX6-13" fmla="*/ 963153 w 963153"/>
              <a:gd name="connsiteY6-14" fmla="*/ 91440 h 1922267"/>
              <a:gd name="connsiteX0-15" fmla="*/ 871713 w 871713"/>
              <a:gd name="connsiteY0-16" fmla="*/ 0 h 1922267"/>
              <a:gd name="connsiteX1-17" fmla="*/ 871713 w 871713"/>
              <a:gd name="connsiteY1-18" fmla="*/ 1922267 h 1922267"/>
              <a:gd name="connsiteX2-19" fmla="*/ 819368 w 871713"/>
              <a:gd name="connsiteY2-20" fmla="*/ 1899380 h 1922267"/>
              <a:gd name="connsiteX3-21" fmla="*/ 535 w 871713"/>
              <a:gd name="connsiteY3-22" fmla="*/ 800258 h 1922267"/>
              <a:gd name="connsiteX4-23" fmla="*/ 215091 w 871713"/>
              <a:gd name="connsiteY4-24" fmla="*/ 148167 h 1922267"/>
              <a:gd name="connsiteX5-25" fmla="*/ 297599 w 871713"/>
              <a:gd name="connsiteY5-26" fmla="*/ 0 h 1922267"/>
              <a:gd name="connsiteX0-27" fmla="*/ 871713 w 871713"/>
              <a:gd name="connsiteY0-28" fmla="*/ 1922267 h 1922267"/>
              <a:gd name="connsiteX1-29" fmla="*/ 819368 w 871713"/>
              <a:gd name="connsiteY1-30" fmla="*/ 1899380 h 1922267"/>
              <a:gd name="connsiteX2-31" fmla="*/ 535 w 871713"/>
              <a:gd name="connsiteY2-32" fmla="*/ 800258 h 1922267"/>
              <a:gd name="connsiteX3-33" fmla="*/ 215091 w 871713"/>
              <a:gd name="connsiteY3-34" fmla="*/ 148167 h 1922267"/>
              <a:gd name="connsiteX4-35" fmla="*/ 297599 w 871713"/>
              <a:gd name="connsiteY4-36" fmla="*/ 0 h 192226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71713" h="1922267">
                <a:moveTo>
                  <a:pt x="871713" y="1922267"/>
                </a:moveTo>
                <a:lnTo>
                  <a:pt x="819368" y="1899380"/>
                </a:lnTo>
                <a:cubicBezTo>
                  <a:pt x="372803" y="1682752"/>
                  <a:pt x="18401" y="1310719"/>
                  <a:pt x="535" y="800258"/>
                </a:cubicBezTo>
                <a:cubicBezTo>
                  <a:pt x="-8504" y="541489"/>
                  <a:pt x="98474" y="349976"/>
                  <a:pt x="215091" y="148167"/>
                </a:cubicBezTo>
                <a:lnTo>
                  <a:pt x="297599"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18" name="任意多边形: 形状 17"/>
          <p:cNvSpPr/>
          <p:nvPr userDrawn="true">
            <p:custDataLst>
              <p:tags r:id="rId24"/>
            </p:custDataLst>
          </p:nvPr>
        </p:nvSpPr>
        <p:spPr>
          <a:xfrm>
            <a:off x="11539963" y="0"/>
            <a:ext cx="652037" cy="1614614"/>
          </a:xfrm>
          <a:custGeom>
            <a:avLst/>
            <a:gdLst>
              <a:gd name="connsiteX0" fmla="*/ 233897 w 652037"/>
              <a:gd name="connsiteY0" fmla="*/ 0 h 1614614"/>
              <a:gd name="connsiteX1" fmla="*/ 652037 w 652037"/>
              <a:gd name="connsiteY1" fmla="*/ 0 h 1614614"/>
              <a:gd name="connsiteX2" fmla="*/ 652037 w 652037"/>
              <a:gd name="connsiteY2" fmla="*/ 1614614 h 1614614"/>
              <a:gd name="connsiteX3" fmla="*/ 615593 w 652037"/>
              <a:gd name="connsiteY3" fmla="*/ 1595038 h 1614614"/>
              <a:gd name="connsiteX4" fmla="*/ 489 w 652037"/>
              <a:gd name="connsiteY4" fmla="*/ 662743 h 1614614"/>
              <a:gd name="connsiteX5" fmla="*/ 196352 w 652037"/>
              <a:gd name="connsiteY5" fmla="*/ 67425 h 1614614"/>
              <a:gd name="connsiteX6" fmla="*/ 233897 w 652037"/>
              <a:gd name="connsiteY6" fmla="*/ 0 h 1614614"/>
              <a:gd name="connsiteX0-1" fmla="*/ 652037 w 743477"/>
              <a:gd name="connsiteY0-2" fmla="*/ 0 h 1614614"/>
              <a:gd name="connsiteX1-3" fmla="*/ 652037 w 743477"/>
              <a:gd name="connsiteY1-4" fmla="*/ 1614614 h 1614614"/>
              <a:gd name="connsiteX2-5" fmla="*/ 615593 w 743477"/>
              <a:gd name="connsiteY2-6" fmla="*/ 1595038 h 1614614"/>
              <a:gd name="connsiteX3-7" fmla="*/ 489 w 743477"/>
              <a:gd name="connsiteY3-8" fmla="*/ 662743 h 1614614"/>
              <a:gd name="connsiteX4-9" fmla="*/ 196352 w 743477"/>
              <a:gd name="connsiteY4-10" fmla="*/ 67425 h 1614614"/>
              <a:gd name="connsiteX5-11" fmla="*/ 233897 w 743477"/>
              <a:gd name="connsiteY5-12" fmla="*/ 0 h 1614614"/>
              <a:gd name="connsiteX6-13" fmla="*/ 743477 w 743477"/>
              <a:gd name="connsiteY6-14" fmla="*/ 91440 h 1614614"/>
              <a:gd name="connsiteX0-15" fmla="*/ 652037 w 652037"/>
              <a:gd name="connsiteY0-16" fmla="*/ 0 h 1614614"/>
              <a:gd name="connsiteX1-17" fmla="*/ 652037 w 652037"/>
              <a:gd name="connsiteY1-18" fmla="*/ 1614614 h 1614614"/>
              <a:gd name="connsiteX2-19" fmla="*/ 615593 w 652037"/>
              <a:gd name="connsiteY2-20" fmla="*/ 1595038 h 1614614"/>
              <a:gd name="connsiteX3-21" fmla="*/ 489 w 652037"/>
              <a:gd name="connsiteY3-22" fmla="*/ 662743 h 1614614"/>
              <a:gd name="connsiteX4-23" fmla="*/ 196352 w 652037"/>
              <a:gd name="connsiteY4-24" fmla="*/ 67425 h 1614614"/>
              <a:gd name="connsiteX5-25" fmla="*/ 233897 w 652037"/>
              <a:gd name="connsiteY5-26" fmla="*/ 0 h 1614614"/>
              <a:gd name="connsiteX0-27" fmla="*/ 652037 w 652037"/>
              <a:gd name="connsiteY0-28" fmla="*/ 1614614 h 1614614"/>
              <a:gd name="connsiteX1-29" fmla="*/ 615593 w 652037"/>
              <a:gd name="connsiteY1-30" fmla="*/ 1595038 h 1614614"/>
              <a:gd name="connsiteX2-31" fmla="*/ 489 w 652037"/>
              <a:gd name="connsiteY2-32" fmla="*/ 662743 h 1614614"/>
              <a:gd name="connsiteX3-33" fmla="*/ 196352 w 652037"/>
              <a:gd name="connsiteY3-34" fmla="*/ 67425 h 1614614"/>
              <a:gd name="connsiteX4-35" fmla="*/ 233897 w 652037"/>
              <a:gd name="connsiteY4-36" fmla="*/ 0 h 161461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52037" h="1614614">
                <a:moveTo>
                  <a:pt x="652037" y="1614614"/>
                </a:moveTo>
                <a:lnTo>
                  <a:pt x="615593" y="1595038"/>
                </a:lnTo>
                <a:cubicBezTo>
                  <a:pt x="272263" y="1391380"/>
                  <a:pt x="14999" y="1076985"/>
                  <a:pt x="489" y="662743"/>
                </a:cubicBezTo>
                <a:cubicBezTo>
                  <a:pt x="-7769" y="426501"/>
                  <a:pt x="89891" y="251663"/>
                  <a:pt x="196352" y="67425"/>
                </a:cubicBezTo>
                <a:lnTo>
                  <a:pt x="233897"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19" name="任意多边形: 形状 18"/>
          <p:cNvSpPr/>
          <p:nvPr userDrawn="true">
            <p:custDataLst>
              <p:tags r:id="rId25"/>
            </p:custDataLst>
          </p:nvPr>
        </p:nvSpPr>
        <p:spPr>
          <a:xfrm>
            <a:off x="11741297" y="0"/>
            <a:ext cx="450703" cy="1315630"/>
          </a:xfrm>
          <a:custGeom>
            <a:avLst/>
            <a:gdLst>
              <a:gd name="connsiteX0" fmla="*/ 176035 w 450703"/>
              <a:gd name="connsiteY0" fmla="*/ 0 h 1315630"/>
              <a:gd name="connsiteX1" fmla="*/ 450703 w 450703"/>
              <a:gd name="connsiteY1" fmla="*/ 0 h 1315630"/>
              <a:gd name="connsiteX2" fmla="*/ 450703 w 450703"/>
              <a:gd name="connsiteY2" fmla="*/ 1315630 h 1315630"/>
              <a:gd name="connsiteX3" fmla="*/ 448357 w 450703"/>
              <a:gd name="connsiteY3" fmla="*/ 1314092 h 1315630"/>
              <a:gd name="connsiteX4" fmla="*/ 447 w 450703"/>
              <a:gd name="connsiteY4" fmla="*/ 537537 h 1315630"/>
              <a:gd name="connsiteX5" fmla="*/ 88007 w 450703"/>
              <a:gd name="connsiteY5" fmla="*/ 161847 h 1315630"/>
              <a:gd name="connsiteX6" fmla="*/ 176035 w 450703"/>
              <a:gd name="connsiteY6" fmla="*/ 0 h 1315630"/>
              <a:gd name="connsiteX0-1" fmla="*/ 450703 w 542143"/>
              <a:gd name="connsiteY0-2" fmla="*/ 0 h 1315630"/>
              <a:gd name="connsiteX1-3" fmla="*/ 450703 w 542143"/>
              <a:gd name="connsiteY1-4" fmla="*/ 1315630 h 1315630"/>
              <a:gd name="connsiteX2-5" fmla="*/ 448357 w 542143"/>
              <a:gd name="connsiteY2-6" fmla="*/ 1314092 h 1315630"/>
              <a:gd name="connsiteX3-7" fmla="*/ 447 w 542143"/>
              <a:gd name="connsiteY3-8" fmla="*/ 537537 h 1315630"/>
              <a:gd name="connsiteX4-9" fmla="*/ 88007 w 542143"/>
              <a:gd name="connsiteY4-10" fmla="*/ 161847 h 1315630"/>
              <a:gd name="connsiteX5-11" fmla="*/ 176035 w 542143"/>
              <a:gd name="connsiteY5-12" fmla="*/ 0 h 1315630"/>
              <a:gd name="connsiteX6-13" fmla="*/ 542143 w 542143"/>
              <a:gd name="connsiteY6-14" fmla="*/ 91440 h 1315630"/>
              <a:gd name="connsiteX0-15" fmla="*/ 450703 w 450703"/>
              <a:gd name="connsiteY0-16" fmla="*/ 0 h 1315630"/>
              <a:gd name="connsiteX1-17" fmla="*/ 450703 w 450703"/>
              <a:gd name="connsiteY1-18" fmla="*/ 1315630 h 1315630"/>
              <a:gd name="connsiteX2-19" fmla="*/ 448357 w 450703"/>
              <a:gd name="connsiteY2-20" fmla="*/ 1314092 h 1315630"/>
              <a:gd name="connsiteX3-21" fmla="*/ 447 w 450703"/>
              <a:gd name="connsiteY3-22" fmla="*/ 537537 h 1315630"/>
              <a:gd name="connsiteX4-23" fmla="*/ 88007 w 450703"/>
              <a:gd name="connsiteY4-24" fmla="*/ 161847 h 1315630"/>
              <a:gd name="connsiteX5-25" fmla="*/ 176035 w 450703"/>
              <a:gd name="connsiteY5-26" fmla="*/ 0 h 1315630"/>
              <a:gd name="connsiteX0-27" fmla="*/ 450703 w 450703"/>
              <a:gd name="connsiteY0-28" fmla="*/ 1315630 h 1315630"/>
              <a:gd name="connsiteX1-29" fmla="*/ 448357 w 450703"/>
              <a:gd name="connsiteY1-30" fmla="*/ 1314092 h 1315630"/>
              <a:gd name="connsiteX2-31" fmla="*/ 447 w 450703"/>
              <a:gd name="connsiteY2-32" fmla="*/ 537537 h 1315630"/>
              <a:gd name="connsiteX3-33" fmla="*/ 88007 w 450703"/>
              <a:gd name="connsiteY3-34" fmla="*/ 161847 h 1315630"/>
              <a:gd name="connsiteX4-35" fmla="*/ 176035 w 450703"/>
              <a:gd name="connsiteY4-36" fmla="*/ 0 h 131563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0703" h="1315630">
                <a:moveTo>
                  <a:pt x="450703" y="1315630"/>
                </a:moveTo>
                <a:lnTo>
                  <a:pt x="448357" y="1314092"/>
                </a:lnTo>
                <a:cubicBezTo>
                  <a:pt x="193282" y="1129456"/>
                  <a:pt x="12041" y="868384"/>
                  <a:pt x="447" y="537537"/>
                </a:cubicBezTo>
                <a:cubicBezTo>
                  <a:pt x="-4581" y="393779"/>
                  <a:pt x="33361" y="274932"/>
                  <a:pt x="88007" y="161847"/>
                </a:cubicBezTo>
                <a:lnTo>
                  <a:pt x="176035"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20" name="任意多边形: 形状 19"/>
          <p:cNvSpPr/>
          <p:nvPr userDrawn="true">
            <p:custDataLst>
              <p:tags r:id="rId26"/>
            </p:custDataLst>
          </p:nvPr>
        </p:nvSpPr>
        <p:spPr>
          <a:xfrm>
            <a:off x="11961010" y="0"/>
            <a:ext cx="230991" cy="943870"/>
          </a:xfrm>
          <a:custGeom>
            <a:avLst/>
            <a:gdLst>
              <a:gd name="connsiteX0" fmla="*/ 113284 w 230991"/>
              <a:gd name="connsiteY0" fmla="*/ 0 h 943870"/>
              <a:gd name="connsiteX1" fmla="*/ 230991 w 230991"/>
              <a:gd name="connsiteY1" fmla="*/ 0 h 943870"/>
              <a:gd name="connsiteX2" fmla="*/ 230991 w 230991"/>
              <a:gd name="connsiteY2" fmla="*/ 943870 h 943870"/>
              <a:gd name="connsiteX3" fmla="*/ 223870 w 230991"/>
              <a:gd name="connsiteY3" fmla="*/ 936807 h 943870"/>
              <a:gd name="connsiteX4" fmla="*/ 399 w 230991"/>
              <a:gd name="connsiteY4" fmla="*/ 399780 h 943870"/>
              <a:gd name="connsiteX5" fmla="*/ 78821 w 230991"/>
              <a:gd name="connsiteY5" fmla="*/ 63360 h 943870"/>
              <a:gd name="connsiteX6" fmla="*/ 113284 w 230991"/>
              <a:gd name="connsiteY6" fmla="*/ 0 h 943870"/>
              <a:gd name="connsiteX0-1" fmla="*/ 230991 w 322431"/>
              <a:gd name="connsiteY0-2" fmla="*/ 0 h 943870"/>
              <a:gd name="connsiteX1-3" fmla="*/ 230991 w 322431"/>
              <a:gd name="connsiteY1-4" fmla="*/ 943870 h 943870"/>
              <a:gd name="connsiteX2-5" fmla="*/ 223870 w 322431"/>
              <a:gd name="connsiteY2-6" fmla="*/ 936807 h 943870"/>
              <a:gd name="connsiteX3-7" fmla="*/ 399 w 322431"/>
              <a:gd name="connsiteY3-8" fmla="*/ 399780 h 943870"/>
              <a:gd name="connsiteX4-9" fmla="*/ 78821 w 322431"/>
              <a:gd name="connsiteY4-10" fmla="*/ 63360 h 943870"/>
              <a:gd name="connsiteX5-11" fmla="*/ 113284 w 322431"/>
              <a:gd name="connsiteY5-12" fmla="*/ 0 h 943870"/>
              <a:gd name="connsiteX6-13" fmla="*/ 322431 w 322431"/>
              <a:gd name="connsiteY6-14" fmla="*/ 91440 h 943870"/>
              <a:gd name="connsiteX0-15" fmla="*/ 230991 w 230991"/>
              <a:gd name="connsiteY0-16" fmla="*/ 0 h 943870"/>
              <a:gd name="connsiteX1-17" fmla="*/ 230991 w 230991"/>
              <a:gd name="connsiteY1-18" fmla="*/ 943870 h 943870"/>
              <a:gd name="connsiteX2-19" fmla="*/ 223870 w 230991"/>
              <a:gd name="connsiteY2-20" fmla="*/ 936807 h 943870"/>
              <a:gd name="connsiteX3-21" fmla="*/ 399 w 230991"/>
              <a:gd name="connsiteY3-22" fmla="*/ 399780 h 943870"/>
              <a:gd name="connsiteX4-23" fmla="*/ 78821 w 230991"/>
              <a:gd name="connsiteY4-24" fmla="*/ 63360 h 943870"/>
              <a:gd name="connsiteX5-25" fmla="*/ 113284 w 230991"/>
              <a:gd name="connsiteY5-26" fmla="*/ 0 h 943870"/>
              <a:gd name="connsiteX0-27" fmla="*/ 230991 w 230991"/>
              <a:gd name="connsiteY0-28" fmla="*/ 943870 h 943870"/>
              <a:gd name="connsiteX1-29" fmla="*/ 223870 w 230991"/>
              <a:gd name="connsiteY1-30" fmla="*/ 936807 h 943870"/>
              <a:gd name="connsiteX2-31" fmla="*/ 399 w 230991"/>
              <a:gd name="connsiteY2-32" fmla="*/ 399780 h 943870"/>
              <a:gd name="connsiteX3-33" fmla="*/ 78821 w 230991"/>
              <a:gd name="connsiteY3-34" fmla="*/ 63360 h 943870"/>
              <a:gd name="connsiteX4-35" fmla="*/ 113284 w 230991"/>
              <a:gd name="connsiteY4-36" fmla="*/ 0 h 9438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30991" h="943870">
                <a:moveTo>
                  <a:pt x="230991" y="943870"/>
                </a:moveTo>
                <a:lnTo>
                  <a:pt x="223870" y="936807"/>
                </a:lnTo>
                <a:cubicBezTo>
                  <a:pt x="92717" y="791128"/>
                  <a:pt x="7804" y="611395"/>
                  <a:pt x="399" y="399780"/>
                </a:cubicBezTo>
                <a:cubicBezTo>
                  <a:pt x="-4097" y="271050"/>
                  <a:pt x="29883" y="164626"/>
                  <a:pt x="78821" y="63360"/>
                </a:cubicBezTo>
                <a:lnTo>
                  <a:pt x="113284" y="0"/>
                </a:lnTo>
              </a:path>
            </a:pathLst>
          </a:custGeom>
          <a:noFill/>
          <a:ln w="6350" cap="flat">
            <a:solidFill>
              <a:schemeClr val="accent1">
                <a:alpha val="30000"/>
              </a:schemeClr>
            </a:solidFill>
            <a:prstDash val="solid"/>
            <a:miter/>
          </a:ln>
        </p:spPr>
        <p:txBody>
          <a:bodyPr rtlCol="0" anchor="ctr"/>
          <a:lstStyle/>
          <a:p>
            <a:endParaRPr lang="zh-CN" altLang="en-US">
              <a:solidFill>
                <a:schemeClr val="tx1"/>
              </a:solidFill>
            </a:endParaRPr>
          </a:p>
        </p:txBody>
      </p:sp>
      <p:sp>
        <p:nvSpPr>
          <p:cNvPr id="2" name="标题占位符 1"/>
          <p:cNvSpPr>
            <a:spLocks noGrp="true"/>
          </p:cNvSpPr>
          <p:nvPr>
            <p:ph type="title"/>
            <p:custDataLst>
              <p:tags r:id="rId27"/>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true"/>
          </p:cNvSpPr>
          <p:nvPr>
            <p:ph type="body" idx="1"/>
            <p:custDataLst>
              <p:tags r:id="rId28"/>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true"/>
          </p:cNvSpPr>
          <p:nvPr>
            <p:ph type="dt" sz="half" idx="2"/>
            <p:custDataLst>
              <p:tags r:id="rId29"/>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true"/>
          </p:cNvSpPr>
          <p:nvPr>
            <p:ph type="ftr" sz="quarter" idx="3"/>
            <p:custDataLst>
              <p:tags r:id="rId30"/>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true"/>
          </p:cNvSpPr>
          <p:nvPr>
            <p:ph type="sldNum" sz="quarter" idx="4"/>
            <p:custDataLst>
              <p:tags r:id="rId31"/>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1" name="KSO_TEMPLATE" hidden="true"/>
          <p:cNvSpPr/>
          <p:nvPr userDrawn="true">
            <p:custDataLst>
              <p:tags r:id="rId3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100000"/>
        </a:lnSpc>
        <a:spcBef>
          <a:spcPct val="0"/>
        </a:spcBef>
        <a:buNone/>
        <a:defRPr sz="3200" b="1"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8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8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8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8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8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8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387.xml"/><Relationship Id="rId3" Type="http://schemas.openxmlformats.org/officeDocument/2006/relationships/tags" Target="../tags/tag386.xml"/><Relationship Id="rId2" Type="http://schemas.openxmlformats.org/officeDocument/2006/relationships/tags" Target="../tags/tag385.xml"/><Relationship Id="rId1" Type="http://schemas.openxmlformats.org/officeDocument/2006/relationships/tags" Target="../tags/tag384.xml"/></Relationships>
</file>

<file path=ppt/slides/_rels/slide10.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png"/><Relationship Id="rId7" Type="http://schemas.openxmlformats.org/officeDocument/2006/relationships/image" Target="../media/image1.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slideLayout" Target="../slideLayouts/slideLayout2.xml"/><Relationship Id="rId11" Type="http://schemas.openxmlformats.org/officeDocument/2006/relationships/tags" Target="../tags/tag420.xml"/><Relationship Id="rId10" Type="http://schemas.openxmlformats.org/officeDocument/2006/relationships/image" Target="../media/image15.png"/><Relationship Id="rId1" Type="http://schemas.openxmlformats.org/officeDocument/2006/relationships/tags" Target="../tags/tag419.xml"/></Relationships>
</file>

<file path=ppt/slides/_rels/slide11.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png"/><Relationship Id="rId7" Type="http://schemas.openxmlformats.org/officeDocument/2006/relationships/image" Target="../media/image1.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slideLayout" Target="../slideLayouts/slideLayout2.xml"/><Relationship Id="rId11" Type="http://schemas.openxmlformats.org/officeDocument/2006/relationships/tags" Target="../tags/tag422.xml"/><Relationship Id="rId10" Type="http://schemas.openxmlformats.org/officeDocument/2006/relationships/image" Target="../media/image15.png"/><Relationship Id="rId1" Type="http://schemas.openxmlformats.org/officeDocument/2006/relationships/tags" Target="../tags/tag421.xml"/></Relationships>
</file>

<file path=ppt/slides/_rels/slide12.xml.rels><?xml version="1.0" encoding="UTF-8" standalone="yes"?>
<Relationships xmlns="http://schemas.openxmlformats.org/package/2006/relationships"><Relationship Id="rId9" Type="http://schemas.openxmlformats.org/officeDocument/2006/relationships/image" Target="../media/image17.jpeg"/><Relationship Id="rId8" Type="http://schemas.openxmlformats.org/officeDocument/2006/relationships/image" Target="../media/image16.jpeg"/><Relationship Id="rId7" Type="http://schemas.openxmlformats.org/officeDocument/2006/relationships/image" Target="../media/image1.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slideLayout" Target="../slideLayouts/slideLayout2.xml"/><Relationship Id="rId11" Type="http://schemas.openxmlformats.org/officeDocument/2006/relationships/tags" Target="../tags/tag424.xml"/><Relationship Id="rId10" Type="http://schemas.openxmlformats.org/officeDocument/2006/relationships/image" Target="../media/image18.png"/><Relationship Id="rId1" Type="http://schemas.openxmlformats.org/officeDocument/2006/relationships/tags" Target="../tags/tag423.xml"/></Relationships>
</file>

<file path=ppt/slides/_rels/slide13.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jpeg"/><Relationship Id="rId7" Type="http://schemas.openxmlformats.org/officeDocument/2006/relationships/image" Target="../media/image1.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slideLayout" Target="../slideLayouts/slideLayout2.xml"/><Relationship Id="rId11" Type="http://schemas.openxmlformats.org/officeDocument/2006/relationships/tags" Target="../tags/tag426.xml"/><Relationship Id="rId10" Type="http://schemas.openxmlformats.org/officeDocument/2006/relationships/image" Target="../media/image19.jpeg"/><Relationship Id="rId1" Type="http://schemas.openxmlformats.org/officeDocument/2006/relationships/tags" Target="../tags/tag42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428.xml"/><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tags" Target="../tags/tag427.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30.xml"/><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tags" Target="../tags/tag429.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432.xml"/><Relationship Id="rId2" Type="http://schemas.openxmlformats.org/officeDocument/2006/relationships/image" Target="../media/image25.jpeg"/><Relationship Id="rId1" Type="http://schemas.openxmlformats.org/officeDocument/2006/relationships/tags" Target="../tags/tag431.xml"/></Relationships>
</file>

<file path=ppt/slides/_rels/slide2.xml.rels><?xml version="1.0" encoding="UTF-8" standalone="yes"?>
<Relationships xmlns="http://schemas.openxmlformats.org/package/2006/relationships"><Relationship Id="rId9" Type="http://schemas.openxmlformats.org/officeDocument/2006/relationships/tags" Target="../tags/tag396.xml"/><Relationship Id="rId8" Type="http://schemas.openxmlformats.org/officeDocument/2006/relationships/tags" Target="../tags/tag395.xml"/><Relationship Id="rId7" Type="http://schemas.openxmlformats.org/officeDocument/2006/relationships/tags" Target="../tags/tag394.xml"/><Relationship Id="rId6" Type="http://schemas.openxmlformats.org/officeDocument/2006/relationships/tags" Target="../tags/tag393.xml"/><Relationship Id="rId5" Type="http://schemas.openxmlformats.org/officeDocument/2006/relationships/tags" Target="../tags/tag392.xml"/><Relationship Id="rId4" Type="http://schemas.openxmlformats.org/officeDocument/2006/relationships/tags" Target="../tags/tag391.xml"/><Relationship Id="rId3" Type="http://schemas.openxmlformats.org/officeDocument/2006/relationships/tags" Target="../tags/tag390.xml"/><Relationship Id="rId2" Type="http://schemas.openxmlformats.org/officeDocument/2006/relationships/tags" Target="../tags/tag389.xml"/><Relationship Id="rId15" Type="http://schemas.openxmlformats.org/officeDocument/2006/relationships/slideLayout" Target="../slideLayouts/slideLayout3.xml"/><Relationship Id="rId14" Type="http://schemas.openxmlformats.org/officeDocument/2006/relationships/tags" Target="../tags/tag401.xml"/><Relationship Id="rId13" Type="http://schemas.openxmlformats.org/officeDocument/2006/relationships/tags" Target="../tags/tag400.xml"/><Relationship Id="rId12" Type="http://schemas.openxmlformats.org/officeDocument/2006/relationships/tags" Target="../tags/tag399.xml"/><Relationship Id="rId11" Type="http://schemas.openxmlformats.org/officeDocument/2006/relationships/tags" Target="../tags/tag398.xml"/><Relationship Id="rId10" Type="http://schemas.openxmlformats.org/officeDocument/2006/relationships/tags" Target="../tags/tag397.xml"/><Relationship Id="rId1" Type="http://schemas.openxmlformats.org/officeDocument/2006/relationships/tags" Target="../tags/tag388.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tags" Target="../tags/tag404.xml"/><Relationship Id="rId4" Type="http://schemas.openxmlformats.org/officeDocument/2006/relationships/image" Target="../media/image2.png"/><Relationship Id="rId3" Type="http://schemas.openxmlformats.org/officeDocument/2006/relationships/image" Target="../media/image1.png"/><Relationship Id="rId2" Type="http://schemas.openxmlformats.org/officeDocument/2006/relationships/tags" Target="../tags/tag403.xml"/><Relationship Id="rId1" Type="http://schemas.openxmlformats.org/officeDocument/2006/relationships/tags" Target="../tags/tag402.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tags" Target="../tags/tag408.xml"/><Relationship Id="rId3" Type="http://schemas.openxmlformats.org/officeDocument/2006/relationships/tags" Target="../tags/tag407.xml"/><Relationship Id="rId2" Type="http://schemas.openxmlformats.org/officeDocument/2006/relationships/tags" Target="../tags/tag406.xml"/><Relationship Id="rId1" Type="http://schemas.openxmlformats.org/officeDocument/2006/relationships/tags" Target="../tags/tag405.xml"/></Relationships>
</file>

<file path=ppt/slides/_rels/slide5.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1" Type="http://schemas.openxmlformats.org/officeDocument/2006/relationships/slideLayout" Target="../slideLayouts/slideLayout2.xml"/><Relationship Id="rId10" Type="http://schemas.openxmlformats.org/officeDocument/2006/relationships/tags" Target="../tags/tag410.xml"/><Relationship Id="rId1" Type="http://schemas.openxmlformats.org/officeDocument/2006/relationships/tags" Target="../tags/tag409.xml"/></Relationships>
</file>

<file path=ppt/slides/_rels/slide6.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1.png"/><Relationship Id="rId12" Type="http://schemas.openxmlformats.org/officeDocument/2006/relationships/notesSlide" Target="../notesSlides/notesSlide3.xml"/><Relationship Id="rId11" Type="http://schemas.openxmlformats.org/officeDocument/2006/relationships/slideLayout" Target="../slideLayouts/slideLayout13.xml"/><Relationship Id="rId10" Type="http://schemas.openxmlformats.org/officeDocument/2006/relationships/tags" Target="../tags/tag412.xml"/><Relationship Id="rId1" Type="http://schemas.openxmlformats.org/officeDocument/2006/relationships/tags" Target="../tags/tag411.xml"/></Relationships>
</file>

<file path=ppt/slides/_rels/slide7.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10.png"/><Relationship Id="rId2" Type="http://schemas.openxmlformats.org/officeDocument/2006/relationships/image" Target="../media/image1.png"/><Relationship Id="rId13" Type="http://schemas.openxmlformats.org/officeDocument/2006/relationships/notesSlide" Target="../notesSlides/notesSlide4.xml"/><Relationship Id="rId12" Type="http://schemas.openxmlformats.org/officeDocument/2006/relationships/slideLayout" Target="../slideLayouts/slideLayout13.xml"/><Relationship Id="rId11" Type="http://schemas.openxmlformats.org/officeDocument/2006/relationships/tags" Target="../tags/tag414.xml"/><Relationship Id="rId10" Type="http://schemas.openxmlformats.org/officeDocument/2006/relationships/image" Target="../media/image11.png"/><Relationship Id="rId1" Type="http://schemas.openxmlformats.org/officeDocument/2006/relationships/tags" Target="../tags/tag413.xml"/></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1.png"/><Relationship Id="rId11" Type="http://schemas.openxmlformats.org/officeDocument/2006/relationships/slideLayout" Target="../slideLayouts/slideLayout2.xml"/><Relationship Id="rId10" Type="http://schemas.openxmlformats.org/officeDocument/2006/relationships/tags" Target="../tags/tag416.xml"/><Relationship Id="rId1" Type="http://schemas.openxmlformats.org/officeDocument/2006/relationships/tags" Target="../tags/tag415.xml"/></Relationships>
</file>

<file path=ppt/slides/_rels/slide9.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5.png"/><Relationship Id="rId2" Type="http://schemas.openxmlformats.org/officeDocument/2006/relationships/image" Target="../media/image4.png"/><Relationship Id="rId12" Type="http://schemas.openxmlformats.org/officeDocument/2006/relationships/slideLayout" Target="../slideLayouts/slideLayout2.xml"/><Relationship Id="rId11" Type="http://schemas.openxmlformats.org/officeDocument/2006/relationships/tags" Target="../tags/tag418.xml"/><Relationship Id="rId10" Type="http://schemas.openxmlformats.org/officeDocument/2006/relationships/image" Target="../media/image14.jpeg"/><Relationship Id="rId1" Type="http://schemas.openxmlformats.org/officeDocument/2006/relationships/tags" Target="../tags/tag4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true"/>
          </p:cNvSpPr>
          <p:nvPr>
            <p:ph type="ctrTitle"/>
            <p:custDataLst>
              <p:tags r:id="rId1"/>
            </p:custDataLst>
          </p:nvPr>
        </p:nvSpPr>
        <p:spPr>
          <a:xfrm>
            <a:off x="958850" y="2227580"/>
            <a:ext cx="10274935" cy="907415"/>
          </a:xfrm>
        </p:spPr>
        <p:txBody>
          <a:bodyPr>
            <a:normAutofit fontScale="90000"/>
          </a:bodyPr>
          <a:lstStyle/>
          <a:p>
            <a:r>
              <a:rPr lang="zh-CN" altLang="en-US" dirty="0"/>
              <a:t>宝山区户外广告设施设置实施方案</a:t>
            </a:r>
            <a:br>
              <a:rPr lang="zh-CN" altLang="en-US" dirty="0"/>
            </a:br>
            <a:r>
              <a:rPr lang="zh-CN" altLang="en-US" dirty="0"/>
              <a:t>（征求意见稿）</a:t>
            </a:r>
            <a:endParaRPr lang="zh-CN" altLang="en-US" dirty="0"/>
          </a:p>
        </p:txBody>
      </p:sp>
      <p:sp>
        <p:nvSpPr>
          <p:cNvPr id="8" name="年份"/>
          <p:cNvSpPr>
            <a:spLocks noGrp="true"/>
          </p:cNvSpPr>
          <p:nvPr>
            <p:ph type="body" sz="quarter" idx="15"/>
            <p:custDataLst>
              <p:tags r:id="rId2"/>
            </p:custDataLst>
          </p:nvPr>
        </p:nvSpPr>
        <p:spPr>
          <a:xfrm>
            <a:off x="6624000" y="4644000"/>
            <a:ext cx="1699200" cy="720000"/>
          </a:xfrm>
        </p:spPr>
        <p:txBody>
          <a:bodyPr/>
          <a:lstStyle/>
          <a:p>
            <a:r>
              <a:rPr lang="en-US" altLang="zh-CN" dirty="0"/>
              <a:t>2026</a:t>
            </a:r>
            <a:endParaRPr lang="en-US" altLang="zh-CN" dirty="0"/>
          </a:p>
        </p:txBody>
      </p:sp>
      <p:sp>
        <p:nvSpPr>
          <p:cNvPr id="9" name="标题"/>
          <p:cNvSpPr>
            <a:spLocks noGrp="true"/>
          </p:cNvSpPr>
          <p:nvPr>
            <p:custDataLst>
              <p:tags r:id="rId3"/>
            </p:custDataLst>
          </p:nvPr>
        </p:nvSpPr>
        <p:spPr>
          <a:xfrm>
            <a:off x="1061720" y="3579495"/>
            <a:ext cx="10274935" cy="907415"/>
          </a:xfrm>
          <a:prstGeom prst="rect">
            <a:avLst/>
          </a:prstGeom>
        </p:spPr>
        <p:txBody>
          <a:bodyPr vert="horz" wrap="square" lIns="0" tIns="0" rIns="0" bIns="0" rtlCol="0" anchor="ctr"/>
          <a:lstStyle>
            <a:lvl1pPr algn="ctr" defTabSz="914400" rtl="0" eaLnBrk="1" latinLnBrk="0" hangingPunct="1">
              <a:lnSpc>
                <a:spcPct val="100000"/>
              </a:lnSpc>
              <a:spcBef>
                <a:spcPct val="0"/>
              </a:spcBef>
              <a:buNone/>
              <a:defRPr sz="5600" b="1" kern="1200" spc="200" baseline="0">
                <a:solidFill>
                  <a:schemeClr val="tx1">
                    <a:lumMod val="85000"/>
                    <a:lumOff val="15000"/>
                  </a:schemeClr>
                </a:solidFill>
                <a:latin typeface="+mj-lt"/>
                <a:ea typeface="+mj-ea"/>
                <a:cs typeface="+mj-cs"/>
              </a:defRPr>
            </a:lvl1pPr>
          </a:lstStyle>
          <a:p>
            <a:r>
              <a:rPr lang="zh-CN" altLang="en-US" sz="3200" b="0" dirty="0"/>
              <a:t>旭惠</a:t>
            </a:r>
            <a:r>
              <a:rPr lang="en-US" altLang="zh-CN" sz="3200" b="0" dirty="0"/>
              <a:t>·</a:t>
            </a:r>
            <a:r>
              <a:rPr lang="zh-CN" altLang="en-US" sz="3200" b="0" dirty="0"/>
              <a:t>海江新天地项目</a:t>
            </a:r>
            <a:endParaRPr lang="zh-CN" altLang="en-US" sz="3200" b="0" dirty="0"/>
          </a:p>
        </p:txBody>
      </p:sp>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0" y="0"/>
          <a:ext cx="12240260" cy="6857365"/>
        </p:xfrm>
        <a:graphic>
          <a:graphicData uri="http://schemas.openxmlformats.org/drawingml/2006/table">
            <a:tbl>
              <a:tblPr firstRow="true" bandRow="true">
                <a:tableStyleId>{5C22544A-7EE6-4342-B048-85BDC9FD1C3A}</a:tableStyleId>
              </a:tblPr>
              <a:tblGrid>
                <a:gridCol w="476250"/>
                <a:gridCol w="1279525"/>
                <a:gridCol w="1226185"/>
                <a:gridCol w="1012190"/>
                <a:gridCol w="1048385"/>
                <a:gridCol w="758825"/>
                <a:gridCol w="1005205"/>
                <a:gridCol w="803275"/>
                <a:gridCol w="597535"/>
                <a:gridCol w="857885"/>
                <a:gridCol w="3175000"/>
              </a:tblGrid>
              <a:tr h="37084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831340">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r>
                        <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rPr>
                        <a:t>`</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205">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491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14960">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7815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5</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098080305A1SC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1255</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59105">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6</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098080306A1SC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54292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7</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098080307A1SC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0715">
                <a:tc>
                  <a:txBody>
                    <a:bodyPr/>
                    <a:lstStyle/>
                    <a:p>
                      <a:pPr algn="ctr" fontAlgn="auto">
                        <a:lnSpc>
                          <a:spcPct val="120000"/>
                        </a:lnSpc>
                      </a:pPr>
                      <a:r>
                        <a:rPr lang="en-US" altLang="zh-CN" sz="1000" spc="60" baseline="0">
                          <a:solidFill>
                            <a:schemeClr val="tx1"/>
                          </a:solidFill>
                          <a:uFillTx/>
                          <a:latin typeface="Arial" panose="02080604020202020204" pitchFamily="34" charset="0"/>
                          <a:ea typeface="Wingdings" panose="05000000000000000000" charset="0"/>
                        </a:rPr>
                        <a:t>8</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098080308A1SC</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H≤1.2</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 name="组合 1"/>
          <p:cNvGrpSpPr/>
          <p:nvPr/>
        </p:nvGrpSpPr>
        <p:grpSpPr>
          <a:xfrm>
            <a:off x="3681730" y="2567940"/>
            <a:ext cx="1490345" cy="1814195"/>
            <a:chOff x="5179" y="4505"/>
            <a:chExt cx="2224" cy="2681"/>
          </a:xfrm>
        </p:grpSpPr>
        <p:pic>
          <p:nvPicPr>
            <p:cNvPr id="21" name="图片 20"/>
            <p:cNvPicPr>
              <a:picLocks noChangeAspect="true"/>
            </p:cNvPicPr>
            <p:nvPr/>
          </p:nvPicPr>
          <p:blipFill>
            <a:blip r:embed="rId2"/>
            <a:stretch>
              <a:fillRect/>
            </a:stretch>
          </p:blipFill>
          <p:spPr>
            <a:xfrm>
              <a:off x="5179" y="4505"/>
              <a:ext cx="2224" cy="1849"/>
            </a:xfrm>
            <a:prstGeom prst="rect">
              <a:avLst/>
            </a:prstGeom>
          </p:spPr>
        </p:pic>
        <p:pic>
          <p:nvPicPr>
            <p:cNvPr id="25" name="图片 24"/>
            <p:cNvPicPr>
              <a:picLocks noChangeAspect="true"/>
            </p:cNvPicPr>
            <p:nvPr/>
          </p:nvPicPr>
          <p:blipFill>
            <a:blip r:embed="rId3"/>
            <a:stretch>
              <a:fillRect/>
            </a:stretch>
          </p:blipFill>
          <p:spPr>
            <a:xfrm>
              <a:off x="5179" y="6354"/>
              <a:ext cx="2225" cy="832"/>
            </a:xfrm>
            <a:prstGeom prst="rect">
              <a:avLst/>
            </a:prstGeom>
          </p:spPr>
        </p:pic>
      </p:grpSp>
      <p:grpSp>
        <p:nvGrpSpPr>
          <p:cNvPr id="28" name="组合 27"/>
          <p:cNvGrpSpPr/>
          <p:nvPr/>
        </p:nvGrpSpPr>
        <p:grpSpPr>
          <a:xfrm>
            <a:off x="709930" y="2567940"/>
            <a:ext cx="1490345" cy="1844675"/>
            <a:chOff x="5179" y="4505"/>
            <a:chExt cx="2224" cy="2681"/>
          </a:xfrm>
        </p:grpSpPr>
        <p:pic>
          <p:nvPicPr>
            <p:cNvPr id="29" name="图片 28"/>
            <p:cNvPicPr>
              <a:picLocks noChangeAspect="true"/>
            </p:cNvPicPr>
            <p:nvPr/>
          </p:nvPicPr>
          <p:blipFill>
            <a:blip r:embed="rId2"/>
            <a:stretch>
              <a:fillRect/>
            </a:stretch>
          </p:blipFill>
          <p:spPr>
            <a:xfrm>
              <a:off x="5179" y="4505"/>
              <a:ext cx="2224" cy="1849"/>
            </a:xfrm>
            <a:prstGeom prst="rect">
              <a:avLst/>
            </a:prstGeom>
          </p:spPr>
        </p:pic>
        <p:pic>
          <p:nvPicPr>
            <p:cNvPr id="31" name="图片 30"/>
            <p:cNvPicPr>
              <a:picLocks noChangeAspect="true"/>
            </p:cNvPicPr>
            <p:nvPr/>
          </p:nvPicPr>
          <p:blipFill>
            <a:blip r:embed="rId3"/>
            <a:stretch>
              <a:fillRect/>
            </a:stretch>
          </p:blipFill>
          <p:spPr>
            <a:xfrm>
              <a:off x="5179" y="6354"/>
              <a:ext cx="2225" cy="832"/>
            </a:xfrm>
            <a:prstGeom prst="rect">
              <a:avLst/>
            </a:prstGeom>
          </p:spPr>
        </p:pic>
      </p:grpSp>
      <p:grpSp>
        <p:nvGrpSpPr>
          <p:cNvPr id="18" name="组合 17"/>
          <p:cNvGrpSpPr/>
          <p:nvPr/>
        </p:nvGrpSpPr>
        <p:grpSpPr>
          <a:xfrm>
            <a:off x="6555105" y="2568575"/>
            <a:ext cx="2030730" cy="1814195"/>
            <a:chOff x="10518" y="4342"/>
            <a:chExt cx="3198" cy="2845"/>
          </a:xfrm>
        </p:grpSpPr>
        <p:grpSp>
          <p:nvGrpSpPr>
            <p:cNvPr id="19" name="组合 18"/>
            <p:cNvGrpSpPr/>
            <p:nvPr/>
          </p:nvGrpSpPr>
          <p:grpSpPr>
            <a:xfrm>
              <a:off x="10518" y="4342"/>
              <a:ext cx="3198" cy="2326"/>
              <a:chOff x="10524" y="4342"/>
              <a:chExt cx="2738" cy="3114"/>
            </a:xfrm>
          </p:grpSpPr>
          <p:pic>
            <p:nvPicPr>
              <p:cNvPr id="20" name="图片 19"/>
              <p:cNvPicPr>
                <a:picLocks noChangeAspect="true"/>
              </p:cNvPicPr>
              <p:nvPr/>
            </p:nvPicPr>
            <p:blipFill>
              <a:blip r:embed="rId4"/>
              <a:stretch>
                <a:fillRect/>
              </a:stretch>
            </p:blipFill>
            <p:spPr>
              <a:xfrm>
                <a:off x="10524" y="4342"/>
                <a:ext cx="2531" cy="2917"/>
              </a:xfrm>
              <a:prstGeom prst="rect">
                <a:avLst/>
              </a:prstGeom>
            </p:spPr>
          </p:pic>
          <p:sp>
            <p:nvSpPr>
              <p:cNvPr id="22" name="文本框 21"/>
              <p:cNvSpPr txBox="true"/>
              <p:nvPr/>
            </p:nvSpPr>
            <p:spPr>
              <a:xfrm rot="2940000">
                <a:off x="10391" y="5777"/>
                <a:ext cx="3111" cy="247"/>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23" name="文本框 22"/>
              <p:cNvSpPr txBox="true"/>
              <p:nvPr/>
            </p:nvSpPr>
            <p:spPr>
              <a:xfrm rot="20160000">
                <a:off x="10629" y="4822"/>
                <a:ext cx="1838" cy="385"/>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4" name="文本框 23"/>
              <p:cNvSpPr txBox="true"/>
              <p:nvPr/>
            </p:nvSpPr>
            <p:spPr>
              <a:xfrm rot="19860000">
                <a:off x="11424" y="6177"/>
                <a:ext cx="1838" cy="385"/>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30" name="图片 29"/>
            <p:cNvPicPr>
              <a:picLocks noChangeAspect="true"/>
            </p:cNvPicPr>
            <p:nvPr/>
          </p:nvPicPr>
          <p:blipFill>
            <a:blip r:embed="rId5"/>
            <a:stretch>
              <a:fillRect/>
            </a:stretch>
          </p:blipFill>
          <p:spPr>
            <a:xfrm>
              <a:off x="10519" y="6521"/>
              <a:ext cx="2955" cy="666"/>
            </a:xfrm>
            <a:prstGeom prst="rect">
              <a:avLst/>
            </a:prstGeom>
          </p:spPr>
        </p:pic>
      </p:grpSp>
      <p:pic>
        <p:nvPicPr>
          <p:cNvPr id="33" name="图片 32"/>
          <p:cNvPicPr/>
          <p:nvPr/>
        </p:nvPicPr>
        <p:blipFill>
          <a:blip r:embed="rId6"/>
          <a:stretch>
            <a:fillRect/>
          </a:stretch>
        </p:blipFill>
        <p:spPr>
          <a:xfrm>
            <a:off x="374650" y="417195"/>
            <a:ext cx="2060575" cy="1725295"/>
          </a:xfrm>
          <a:prstGeom prst="rect">
            <a:avLst/>
          </a:prstGeom>
        </p:spPr>
      </p:pic>
      <p:sp>
        <p:nvSpPr>
          <p:cNvPr id="4" name="任意多边形 3"/>
          <p:cNvSpPr/>
          <p:nvPr/>
        </p:nvSpPr>
        <p:spPr>
          <a:xfrm>
            <a:off x="1249680" y="1437640"/>
            <a:ext cx="186690" cy="163830"/>
          </a:xfrm>
          <a:custGeom>
            <a:avLst/>
            <a:gdLst>
              <a:gd name="connisteX0" fmla="*/ 97155 w 186690"/>
              <a:gd name="connsiteY0" fmla="*/ 0 h 167640"/>
              <a:gd name="connisteX1" fmla="*/ 104775 w 186690"/>
              <a:gd name="connsiteY1" fmla="*/ 0 h 167640"/>
              <a:gd name="connisteX2" fmla="*/ 186690 w 186690"/>
              <a:gd name="connsiteY2" fmla="*/ 112395 h 167640"/>
              <a:gd name="connisteX3" fmla="*/ 182880 w 186690"/>
              <a:gd name="connsiteY3" fmla="*/ 114300 h 167640"/>
              <a:gd name="connisteX4" fmla="*/ 83820 w 186690"/>
              <a:gd name="connsiteY4" fmla="*/ 167640 h 167640"/>
              <a:gd name="connisteX5" fmla="*/ 0 w 186690"/>
              <a:gd name="connsiteY5" fmla="*/ 57150 h 167640"/>
              <a:gd name="connisteX6" fmla="*/ 5715 w 186690"/>
              <a:gd name="connsiteY6" fmla="*/ 45720 h 167640"/>
              <a:gd name="connisteX7" fmla="*/ 97155 w 186690"/>
              <a:gd name="connsiteY7" fmla="*/ 0 h 1676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86690" h="167640">
                <a:moveTo>
                  <a:pt x="97155" y="0"/>
                </a:moveTo>
                <a:lnTo>
                  <a:pt x="104775" y="0"/>
                </a:lnTo>
                <a:lnTo>
                  <a:pt x="186690" y="112395"/>
                </a:lnTo>
                <a:lnTo>
                  <a:pt x="182880" y="114300"/>
                </a:lnTo>
                <a:lnTo>
                  <a:pt x="83820" y="167640"/>
                </a:lnTo>
                <a:lnTo>
                  <a:pt x="0" y="57150"/>
                </a:lnTo>
                <a:lnTo>
                  <a:pt x="5715" y="45720"/>
                </a:lnTo>
                <a:lnTo>
                  <a:pt x="97155" y="0"/>
                </a:lnTo>
                <a:close/>
              </a:path>
            </a:pathLst>
          </a:custGeom>
          <a:solidFill>
            <a:srgbClr val="767C7E"/>
          </a:solidFill>
          <a:ln>
            <a:solidFill>
              <a:srgbClr val="7D7C8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 name="组合 6"/>
          <p:cNvGrpSpPr/>
          <p:nvPr/>
        </p:nvGrpSpPr>
        <p:grpSpPr>
          <a:xfrm>
            <a:off x="878840" y="1235710"/>
            <a:ext cx="863600" cy="201930"/>
            <a:chOff x="1384" y="1946"/>
            <a:chExt cx="1360" cy="318"/>
          </a:xfrm>
        </p:grpSpPr>
        <p:sp>
          <p:nvSpPr>
            <p:cNvPr id="3" name="矩形 2"/>
            <p:cNvSpPr/>
            <p:nvPr/>
          </p:nvSpPr>
          <p:spPr>
            <a:xfrm>
              <a:off x="1496" y="2033"/>
              <a:ext cx="1071" cy="1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true"/>
            <p:nvPr/>
          </p:nvSpPr>
          <p:spPr>
            <a:xfrm>
              <a:off x="1384" y="1946"/>
              <a:ext cx="1360" cy="318"/>
            </a:xfrm>
            <a:prstGeom prst="rect">
              <a:avLst/>
            </a:prstGeom>
            <a:noFill/>
          </p:spPr>
          <p:txBody>
            <a:bodyPr wrap="square" rtlCol="0">
              <a:noAutofit/>
            </a:bodyPr>
            <a:p>
              <a:r>
                <a:rPr lang="zh-CN" altLang="en-US" sz="900"/>
                <a:t>街坊编号</a:t>
              </a:r>
              <a:r>
                <a:rPr lang="en-US" altLang="zh-CN" sz="900"/>
                <a:t>808</a:t>
              </a:r>
              <a:endParaRPr lang="en-US" altLang="zh-CN" sz="900"/>
            </a:p>
          </p:txBody>
        </p:sp>
      </p:grpSp>
      <p:sp>
        <p:nvSpPr>
          <p:cNvPr id="9" name="任意多边形 8"/>
          <p:cNvSpPr/>
          <p:nvPr/>
        </p:nvSpPr>
        <p:spPr>
          <a:xfrm>
            <a:off x="1370965" y="1381760"/>
            <a:ext cx="189230" cy="154305"/>
          </a:xfrm>
          <a:custGeom>
            <a:avLst/>
            <a:gdLst>
              <a:gd name="connisteX0" fmla="*/ 0 w 189230"/>
              <a:gd name="connsiteY0" fmla="*/ 41275 h 154305"/>
              <a:gd name="connisteX1" fmla="*/ 76200 w 189230"/>
              <a:gd name="connsiteY1" fmla="*/ 154305 h 154305"/>
              <a:gd name="connisteX2" fmla="*/ 87630 w 189230"/>
              <a:gd name="connsiteY2" fmla="*/ 154305 h 154305"/>
              <a:gd name="connisteX3" fmla="*/ 189230 w 189230"/>
              <a:gd name="connsiteY3" fmla="*/ 103505 h 154305"/>
              <a:gd name="connisteX4" fmla="*/ 116840 w 189230"/>
              <a:gd name="connsiteY4" fmla="*/ 0 h 154305"/>
              <a:gd name="connisteX5" fmla="*/ 0 w 189230"/>
              <a:gd name="connsiteY5" fmla="*/ 41275 h 1543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230" h="154305">
                <a:moveTo>
                  <a:pt x="0" y="41275"/>
                </a:moveTo>
                <a:lnTo>
                  <a:pt x="76200" y="154305"/>
                </a:lnTo>
                <a:lnTo>
                  <a:pt x="87630" y="154305"/>
                </a:lnTo>
                <a:lnTo>
                  <a:pt x="189230" y="103505"/>
                </a:lnTo>
                <a:lnTo>
                  <a:pt x="116840" y="0"/>
                </a:lnTo>
                <a:lnTo>
                  <a:pt x="0" y="41275"/>
                </a:lnTo>
                <a:close/>
              </a:path>
            </a:pathLst>
          </a:custGeom>
          <a:solidFill>
            <a:schemeClr val="bg2">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9" name="组合 48"/>
          <p:cNvGrpSpPr/>
          <p:nvPr/>
        </p:nvGrpSpPr>
        <p:grpSpPr>
          <a:xfrm>
            <a:off x="3087370" y="383540"/>
            <a:ext cx="2788285" cy="1757680"/>
            <a:chOff x="4862" y="604"/>
            <a:chExt cx="4391" cy="2768"/>
          </a:xfrm>
        </p:grpSpPr>
        <p:grpSp>
          <p:nvGrpSpPr>
            <p:cNvPr id="13" name="组合 12"/>
            <p:cNvGrpSpPr/>
            <p:nvPr/>
          </p:nvGrpSpPr>
          <p:grpSpPr>
            <a:xfrm rot="0">
              <a:off x="4862" y="604"/>
              <a:ext cx="3786" cy="2769"/>
              <a:chOff x="6661" y="5630"/>
              <a:chExt cx="4900"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7"/>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6661" y="5817"/>
                <a:ext cx="3019" cy="440"/>
              </a:xfrm>
              <a:prstGeom prst="rect">
                <a:avLst/>
              </a:prstGeom>
              <a:noFill/>
            </p:spPr>
            <p:txBody>
              <a:bodyPr wrap="square" rtlCol="0">
                <a:spAutoFit/>
              </a:bodyPr>
              <a:p>
                <a:r>
                  <a:rPr lang="zh-CN" altLang="en-US" sz="1400"/>
                  <a:t>建筑编号</a:t>
                </a:r>
                <a:r>
                  <a:rPr lang="en-US" altLang="zh-CN" sz="1400"/>
                  <a:t> 03</a:t>
                </a:r>
                <a:endParaRPr lang="en-US" altLang="zh-CN" sz="1400"/>
              </a:p>
            </p:txBody>
          </p:sp>
        </p:grpSp>
        <p:sp>
          <p:nvSpPr>
            <p:cNvPr id="11" name="文本框 10"/>
            <p:cNvSpPr txBox="true"/>
            <p:nvPr/>
          </p:nvSpPr>
          <p:spPr>
            <a:xfrm>
              <a:off x="6921" y="826"/>
              <a:ext cx="2332" cy="483"/>
            </a:xfrm>
            <a:prstGeom prst="rect">
              <a:avLst/>
            </a:prstGeom>
            <a:noFill/>
          </p:spPr>
          <p:txBody>
            <a:bodyPr wrap="square" rtlCol="0">
              <a:spAutoFit/>
            </a:bodyPr>
            <a:p>
              <a:r>
                <a:rPr lang="zh-CN" altLang="en-US" sz="1400"/>
                <a:t>建筑编号</a:t>
              </a:r>
              <a:r>
                <a:rPr lang="en-US" altLang="zh-CN" sz="1400"/>
                <a:t> 04</a:t>
              </a:r>
              <a:endParaRPr lang="en-US" altLang="zh-CN" sz="1400"/>
            </a:p>
          </p:txBody>
        </p:sp>
        <p:sp>
          <p:nvSpPr>
            <p:cNvPr id="12" name="任意多边形 11"/>
            <p:cNvSpPr/>
            <p:nvPr/>
          </p:nvSpPr>
          <p:spPr>
            <a:xfrm>
              <a:off x="5833" y="1265"/>
              <a:ext cx="655" cy="493"/>
            </a:xfrm>
            <a:custGeom>
              <a:avLst/>
              <a:gdLst>
                <a:gd name="connisteX0" fmla="*/ 0 w 415925"/>
                <a:gd name="connsiteY0" fmla="*/ 46355 h 313055"/>
                <a:gd name="connisteX1" fmla="*/ 23495 w 415925"/>
                <a:gd name="connsiteY1" fmla="*/ 252095 h 313055"/>
                <a:gd name="connisteX2" fmla="*/ 112395 w 415925"/>
                <a:gd name="connsiteY2" fmla="*/ 243205 h 313055"/>
                <a:gd name="connisteX3" fmla="*/ 121285 w 415925"/>
                <a:gd name="connsiteY3" fmla="*/ 313055 h 313055"/>
                <a:gd name="connisteX4" fmla="*/ 374015 w 415925"/>
                <a:gd name="connsiteY4" fmla="*/ 289560 h 313055"/>
                <a:gd name="connisteX5" fmla="*/ 364490 w 415925"/>
                <a:gd name="connsiteY5" fmla="*/ 247650 h 313055"/>
                <a:gd name="connisteX6" fmla="*/ 415925 w 415925"/>
                <a:gd name="connsiteY6" fmla="*/ 243205 h 313055"/>
                <a:gd name="connisteX7" fmla="*/ 397510 w 415925"/>
                <a:gd name="connsiteY7" fmla="*/ 0 h 313055"/>
                <a:gd name="connisteX8" fmla="*/ 0 w 415925"/>
                <a:gd name="connsiteY8" fmla="*/ 46355 h 3130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415925" h="313055">
                  <a:moveTo>
                    <a:pt x="0" y="46355"/>
                  </a:moveTo>
                  <a:lnTo>
                    <a:pt x="23495" y="252095"/>
                  </a:lnTo>
                  <a:lnTo>
                    <a:pt x="112395" y="243205"/>
                  </a:lnTo>
                  <a:lnTo>
                    <a:pt x="121285" y="313055"/>
                  </a:lnTo>
                  <a:lnTo>
                    <a:pt x="374015" y="289560"/>
                  </a:lnTo>
                  <a:lnTo>
                    <a:pt x="364490" y="247650"/>
                  </a:lnTo>
                  <a:lnTo>
                    <a:pt x="415925" y="243205"/>
                  </a:lnTo>
                  <a:lnTo>
                    <a:pt x="397510" y="0"/>
                  </a:lnTo>
                  <a:lnTo>
                    <a:pt x="0" y="46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任意多边形 47"/>
            <p:cNvSpPr/>
            <p:nvPr/>
          </p:nvSpPr>
          <p:spPr>
            <a:xfrm>
              <a:off x="6687" y="1368"/>
              <a:ext cx="846" cy="331"/>
            </a:xfrm>
            <a:custGeom>
              <a:avLst/>
              <a:gdLst>
                <a:gd name="connisteX0" fmla="*/ 528320 w 537210"/>
                <a:gd name="connsiteY0" fmla="*/ 0 h 210185"/>
                <a:gd name="connisteX1" fmla="*/ 537210 w 537210"/>
                <a:gd name="connsiteY1" fmla="*/ 126365 h 210185"/>
                <a:gd name="connisteX2" fmla="*/ 485775 w 537210"/>
                <a:gd name="connsiteY2" fmla="*/ 130810 h 210185"/>
                <a:gd name="connisteX3" fmla="*/ 485775 w 537210"/>
                <a:gd name="connsiteY3" fmla="*/ 172720 h 210185"/>
                <a:gd name="connisteX4" fmla="*/ 37465 w 537210"/>
                <a:gd name="connsiteY4" fmla="*/ 210185 h 210185"/>
                <a:gd name="connisteX5" fmla="*/ 37465 w 537210"/>
                <a:gd name="connsiteY5" fmla="*/ 154305 h 210185"/>
                <a:gd name="connisteX6" fmla="*/ 4445 w 537210"/>
                <a:gd name="connsiteY6" fmla="*/ 149225 h 210185"/>
                <a:gd name="connisteX7" fmla="*/ 0 w 537210"/>
                <a:gd name="connsiteY7" fmla="*/ 60960 h 210185"/>
                <a:gd name="connisteX8" fmla="*/ 528320 w 537210"/>
                <a:gd name="connsiteY8" fmla="*/ 0 h 2101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37210" h="210185">
                  <a:moveTo>
                    <a:pt x="528320" y="0"/>
                  </a:moveTo>
                  <a:lnTo>
                    <a:pt x="537210" y="126365"/>
                  </a:lnTo>
                  <a:lnTo>
                    <a:pt x="485775" y="130810"/>
                  </a:lnTo>
                  <a:lnTo>
                    <a:pt x="485775" y="172720"/>
                  </a:lnTo>
                  <a:lnTo>
                    <a:pt x="37465" y="210185"/>
                  </a:lnTo>
                  <a:lnTo>
                    <a:pt x="37465" y="154305"/>
                  </a:lnTo>
                  <a:lnTo>
                    <a:pt x="4445" y="149225"/>
                  </a:lnTo>
                  <a:lnTo>
                    <a:pt x="0" y="60960"/>
                  </a:lnTo>
                  <a:lnTo>
                    <a:pt x="52832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79" name="组合 78"/>
          <p:cNvGrpSpPr/>
          <p:nvPr/>
        </p:nvGrpSpPr>
        <p:grpSpPr>
          <a:xfrm>
            <a:off x="6106160" y="388620"/>
            <a:ext cx="2746375" cy="1805940"/>
            <a:chOff x="9616" y="612"/>
            <a:chExt cx="4325" cy="2844"/>
          </a:xfrm>
        </p:grpSpPr>
        <p:pic>
          <p:nvPicPr>
            <p:cNvPr id="32" name="图片 31"/>
            <p:cNvPicPr>
              <a:picLocks noChangeAspect="true"/>
            </p:cNvPicPr>
            <p:nvPr/>
          </p:nvPicPr>
          <p:blipFill>
            <a:blip r:embed="rId8"/>
            <a:stretch>
              <a:fillRect/>
            </a:stretch>
          </p:blipFill>
          <p:spPr>
            <a:xfrm>
              <a:off x="9616" y="612"/>
              <a:ext cx="4136" cy="2845"/>
            </a:xfrm>
            <a:prstGeom prst="rect">
              <a:avLst/>
            </a:prstGeom>
          </p:spPr>
        </p:pic>
        <p:grpSp>
          <p:nvGrpSpPr>
            <p:cNvPr id="78" name="组合 77"/>
            <p:cNvGrpSpPr/>
            <p:nvPr/>
          </p:nvGrpSpPr>
          <p:grpSpPr>
            <a:xfrm>
              <a:off x="10630" y="2008"/>
              <a:ext cx="720" cy="858"/>
              <a:chOff x="10630" y="2008"/>
              <a:chExt cx="720" cy="858"/>
            </a:xfrm>
          </p:grpSpPr>
          <p:grpSp>
            <p:nvGrpSpPr>
              <p:cNvPr id="75" name="组合 74"/>
              <p:cNvGrpSpPr/>
              <p:nvPr/>
            </p:nvGrpSpPr>
            <p:grpSpPr>
              <a:xfrm>
                <a:off x="10630" y="2008"/>
                <a:ext cx="381" cy="331"/>
                <a:chOff x="10630" y="2008"/>
                <a:chExt cx="381" cy="331"/>
              </a:xfrm>
            </p:grpSpPr>
            <p:sp>
              <p:nvSpPr>
                <p:cNvPr id="39" name="任意多边形 38"/>
                <p:cNvSpPr/>
                <p:nvPr/>
              </p:nvSpPr>
              <p:spPr>
                <a:xfrm>
                  <a:off x="10699" y="2259"/>
                  <a:ext cx="312" cy="81"/>
                </a:xfrm>
                <a:custGeom>
                  <a:avLst/>
                  <a:gdLst>
                    <a:gd name="connisteX0" fmla="*/ 0 w 198120"/>
                    <a:gd name="connsiteY0" fmla="*/ 0 h 51435"/>
                    <a:gd name="connisteX1" fmla="*/ 0 w 198120"/>
                    <a:gd name="connsiteY1" fmla="*/ 51435 h 51435"/>
                    <a:gd name="connisteX2" fmla="*/ 198120 w 198120"/>
                    <a:gd name="connsiteY2" fmla="*/ 51435 h 51435"/>
                    <a:gd name="connisteX3" fmla="*/ 198120 w 198120"/>
                    <a:gd name="connsiteY3" fmla="*/ 0 h 51435"/>
                    <a:gd name="connisteX4" fmla="*/ 0 w 198120"/>
                    <a:gd name="connsiteY4" fmla="*/ 0 h 514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98120" h="51435">
                      <a:moveTo>
                        <a:pt x="0" y="0"/>
                      </a:moveTo>
                      <a:lnTo>
                        <a:pt x="0" y="51435"/>
                      </a:lnTo>
                      <a:lnTo>
                        <a:pt x="198120" y="51435"/>
                      </a:lnTo>
                      <a:lnTo>
                        <a:pt x="198120" y="0"/>
                      </a:lnTo>
                      <a:lnTo>
                        <a:pt x="0" y="0"/>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文本框 44"/>
                <p:cNvSpPr txBox="true"/>
                <p:nvPr/>
              </p:nvSpPr>
              <p:spPr>
                <a:xfrm>
                  <a:off x="10630" y="2008"/>
                  <a:ext cx="341" cy="255"/>
                </a:xfrm>
                <a:prstGeom prst="rect">
                  <a:avLst/>
                </a:prstGeom>
                <a:noFill/>
              </p:spPr>
              <p:txBody>
                <a:bodyPr wrap="square" rtlCol="0">
                  <a:noAutofit/>
                </a:bodyPr>
                <a:p>
                  <a:r>
                    <a:rPr lang="en-US" altLang="zh-CN" sz="700"/>
                    <a:t>1</a:t>
                  </a:r>
                  <a:endParaRPr lang="en-US" altLang="zh-CN" sz="700"/>
                </a:p>
              </p:txBody>
            </p:sp>
          </p:grpSp>
          <p:grpSp>
            <p:nvGrpSpPr>
              <p:cNvPr id="76" name="组合 75"/>
              <p:cNvGrpSpPr/>
              <p:nvPr/>
            </p:nvGrpSpPr>
            <p:grpSpPr>
              <a:xfrm>
                <a:off x="10970" y="2259"/>
                <a:ext cx="381" cy="330"/>
                <a:chOff x="10970" y="2259"/>
                <a:chExt cx="381" cy="330"/>
              </a:xfrm>
            </p:grpSpPr>
            <p:sp>
              <p:nvSpPr>
                <p:cNvPr id="43" name="任意多边形 42"/>
                <p:cNvSpPr/>
                <p:nvPr/>
              </p:nvSpPr>
              <p:spPr>
                <a:xfrm>
                  <a:off x="10970" y="2363"/>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文本框 45"/>
                <p:cNvSpPr txBox="true"/>
                <p:nvPr/>
              </p:nvSpPr>
              <p:spPr>
                <a:xfrm>
                  <a:off x="11011" y="2259"/>
                  <a:ext cx="341" cy="331"/>
                </a:xfrm>
                <a:prstGeom prst="rect">
                  <a:avLst/>
                </a:prstGeom>
                <a:noFill/>
              </p:spPr>
              <p:txBody>
                <a:bodyPr wrap="square" rtlCol="0">
                  <a:noAutofit/>
                </a:bodyPr>
                <a:p>
                  <a:r>
                    <a:rPr lang="en-US" altLang="zh-CN" sz="700"/>
                    <a:t>2</a:t>
                  </a:r>
                  <a:endParaRPr lang="en-US" altLang="zh-CN" sz="700"/>
                </a:p>
              </p:txBody>
            </p:sp>
          </p:grpSp>
          <p:grpSp>
            <p:nvGrpSpPr>
              <p:cNvPr id="77" name="组合 76"/>
              <p:cNvGrpSpPr/>
              <p:nvPr/>
            </p:nvGrpSpPr>
            <p:grpSpPr>
              <a:xfrm>
                <a:off x="10970" y="2516"/>
                <a:ext cx="381" cy="350"/>
                <a:chOff x="10970" y="2516"/>
                <a:chExt cx="381" cy="350"/>
              </a:xfrm>
            </p:grpSpPr>
            <p:sp>
              <p:nvSpPr>
                <p:cNvPr id="44" name="任意多边形 43"/>
                <p:cNvSpPr/>
                <p:nvPr/>
              </p:nvSpPr>
              <p:spPr>
                <a:xfrm>
                  <a:off x="10970" y="2563"/>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文本框 46"/>
                <p:cNvSpPr txBox="true"/>
                <p:nvPr/>
              </p:nvSpPr>
              <p:spPr>
                <a:xfrm>
                  <a:off x="11011" y="2516"/>
                  <a:ext cx="341" cy="350"/>
                </a:xfrm>
                <a:prstGeom prst="rect">
                  <a:avLst/>
                </a:prstGeom>
                <a:noFill/>
              </p:spPr>
              <p:txBody>
                <a:bodyPr wrap="square" rtlCol="0">
                  <a:noAutofit/>
                </a:bodyPr>
                <a:p>
                  <a:r>
                    <a:rPr lang="en-US" altLang="zh-CN" sz="700"/>
                    <a:t>3</a:t>
                  </a:r>
                  <a:endParaRPr lang="en-US" altLang="zh-CN" sz="700"/>
                </a:p>
              </p:txBody>
            </p:sp>
          </p:grpSp>
        </p:grpSp>
        <p:grpSp>
          <p:nvGrpSpPr>
            <p:cNvPr id="74" name="组合 73"/>
            <p:cNvGrpSpPr/>
            <p:nvPr/>
          </p:nvGrpSpPr>
          <p:grpSpPr>
            <a:xfrm>
              <a:off x="13355" y="1604"/>
              <a:ext cx="587" cy="1012"/>
              <a:chOff x="13349" y="1579"/>
              <a:chExt cx="587" cy="1012"/>
            </a:xfrm>
          </p:grpSpPr>
          <p:sp>
            <p:nvSpPr>
              <p:cNvPr id="57" name="任意多边形 56"/>
              <p:cNvSpPr/>
              <p:nvPr/>
            </p:nvSpPr>
            <p:spPr>
              <a:xfrm>
                <a:off x="13595" y="1817"/>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8" name="任意多边形 57"/>
              <p:cNvSpPr/>
              <p:nvPr/>
            </p:nvSpPr>
            <p:spPr>
              <a:xfrm>
                <a:off x="13595" y="2176"/>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3" name="组合 72"/>
              <p:cNvGrpSpPr/>
              <p:nvPr/>
            </p:nvGrpSpPr>
            <p:grpSpPr>
              <a:xfrm>
                <a:off x="13349" y="1579"/>
                <a:ext cx="587" cy="1012"/>
                <a:chOff x="14207" y="1596"/>
                <a:chExt cx="587" cy="1012"/>
              </a:xfrm>
            </p:grpSpPr>
            <p:sp>
              <p:nvSpPr>
                <p:cNvPr id="61" name="文本框 60"/>
                <p:cNvSpPr txBox="true"/>
                <p:nvPr/>
              </p:nvSpPr>
              <p:spPr>
                <a:xfrm>
                  <a:off x="14373" y="1918"/>
                  <a:ext cx="262" cy="215"/>
                </a:xfrm>
                <a:prstGeom prst="rect">
                  <a:avLst/>
                </a:prstGeom>
                <a:noFill/>
              </p:spPr>
              <p:txBody>
                <a:bodyPr wrap="square" rtlCol="0">
                  <a:noAutofit/>
                </a:bodyPr>
                <a:p>
                  <a:r>
                    <a:rPr lang="en-US" altLang="zh-CN" sz="500"/>
                    <a:t>6</a:t>
                  </a:r>
                  <a:endParaRPr lang="en-US" altLang="zh-CN" sz="500"/>
                </a:p>
              </p:txBody>
            </p:sp>
            <p:grpSp>
              <p:nvGrpSpPr>
                <p:cNvPr id="72" name="组合 71"/>
                <p:cNvGrpSpPr/>
                <p:nvPr/>
              </p:nvGrpSpPr>
              <p:grpSpPr>
                <a:xfrm>
                  <a:off x="14207" y="1596"/>
                  <a:ext cx="587" cy="1012"/>
                  <a:chOff x="14207" y="1596"/>
                  <a:chExt cx="587" cy="1012"/>
                </a:xfrm>
              </p:grpSpPr>
              <p:sp>
                <p:nvSpPr>
                  <p:cNvPr id="65" name="文本框 64"/>
                  <p:cNvSpPr txBox="true"/>
                  <p:nvPr/>
                </p:nvSpPr>
                <p:spPr>
                  <a:xfrm>
                    <a:off x="14207" y="1786"/>
                    <a:ext cx="437" cy="248"/>
                  </a:xfrm>
                  <a:prstGeom prst="rect">
                    <a:avLst/>
                  </a:prstGeom>
                  <a:noFill/>
                </p:spPr>
                <p:txBody>
                  <a:bodyPr wrap="square" rtlCol="0">
                    <a:noAutofit/>
                  </a:bodyPr>
                  <a:p>
                    <a:r>
                      <a:rPr lang="en-US" altLang="zh-CN" sz="500"/>
                      <a:t>10</a:t>
                    </a:r>
                    <a:endParaRPr lang="en-US" altLang="zh-CN" sz="500"/>
                  </a:p>
                </p:txBody>
              </p:sp>
              <p:grpSp>
                <p:nvGrpSpPr>
                  <p:cNvPr id="71" name="组合 70"/>
                  <p:cNvGrpSpPr/>
                  <p:nvPr/>
                </p:nvGrpSpPr>
                <p:grpSpPr>
                  <a:xfrm>
                    <a:off x="14207" y="1596"/>
                    <a:ext cx="587" cy="1012"/>
                    <a:chOff x="14207" y="1596"/>
                    <a:chExt cx="587" cy="1012"/>
                  </a:xfrm>
                </p:grpSpPr>
                <p:sp>
                  <p:nvSpPr>
                    <p:cNvPr id="59" name="文本框 58"/>
                    <p:cNvSpPr txBox="true"/>
                    <p:nvPr/>
                  </p:nvSpPr>
                  <p:spPr>
                    <a:xfrm>
                      <a:off x="14308" y="2277"/>
                      <a:ext cx="341" cy="331"/>
                    </a:xfrm>
                    <a:prstGeom prst="rect">
                      <a:avLst/>
                    </a:prstGeom>
                    <a:noFill/>
                  </p:spPr>
                  <p:txBody>
                    <a:bodyPr wrap="square" rtlCol="0">
                      <a:noAutofit/>
                    </a:bodyPr>
                    <a:p>
                      <a:r>
                        <a:rPr lang="en-US" altLang="zh-CN" sz="500"/>
                        <a:t>4</a:t>
                      </a:r>
                      <a:endParaRPr lang="en-US" altLang="zh-CN" sz="500"/>
                    </a:p>
                  </p:txBody>
                </p:sp>
                <p:grpSp>
                  <p:nvGrpSpPr>
                    <p:cNvPr id="70" name="组合 69"/>
                    <p:cNvGrpSpPr/>
                    <p:nvPr/>
                  </p:nvGrpSpPr>
                  <p:grpSpPr>
                    <a:xfrm>
                      <a:off x="14207" y="1596"/>
                      <a:ext cx="587" cy="888"/>
                      <a:chOff x="14207" y="1596"/>
                      <a:chExt cx="587" cy="888"/>
                    </a:xfrm>
                  </p:grpSpPr>
                  <p:sp>
                    <p:nvSpPr>
                      <p:cNvPr id="62" name="文本框 61"/>
                      <p:cNvSpPr txBox="true"/>
                      <p:nvPr/>
                    </p:nvSpPr>
                    <p:spPr>
                      <a:xfrm>
                        <a:off x="14476" y="1786"/>
                        <a:ext cx="272" cy="211"/>
                      </a:xfrm>
                      <a:prstGeom prst="rect">
                        <a:avLst/>
                      </a:prstGeom>
                      <a:noFill/>
                    </p:spPr>
                    <p:txBody>
                      <a:bodyPr wrap="square" rtlCol="0">
                        <a:noAutofit/>
                      </a:bodyPr>
                      <a:p>
                        <a:r>
                          <a:rPr lang="en-US" altLang="zh-CN" sz="500"/>
                          <a:t>7</a:t>
                        </a:r>
                        <a:endParaRPr lang="en-US" altLang="zh-CN" sz="500"/>
                      </a:p>
                    </p:txBody>
                  </p:sp>
                  <p:grpSp>
                    <p:nvGrpSpPr>
                      <p:cNvPr id="69" name="组合 68"/>
                      <p:cNvGrpSpPr/>
                      <p:nvPr/>
                    </p:nvGrpSpPr>
                    <p:grpSpPr>
                      <a:xfrm>
                        <a:off x="14207" y="1596"/>
                        <a:ext cx="587" cy="888"/>
                        <a:chOff x="14207" y="1596"/>
                        <a:chExt cx="587" cy="888"/>
                      </a:xfrm>
                    </p:grpSpPr>
                    <p:sp>
                      <p:nvSpPr>
                        <p:cNvPr id="60" name="文本框 59"/>
                        <p:cNvSpPr txBox="true"/>
                        <p:nvPr/>
                      </p:nvSpPr>
                      <p:spPr>
                        <a:xfrm>
                          <a:off x="14453" y="2153"/>
                          <a:ext cx="341" cy="331"/>
                        </a:xfrm>
                        <a:prstGeom prst="rect">
                          <a:avLst/>
                        </a:prstGeom>
                        <a:noFill/>
                      </p:spPr>
                      <p:txBody>
                        <a:bodyPr wrap="square" rtlCol="0">
                          <a:noAutofit/>
                        </a:bodyPr>
                        <a:p>
                          <a:r>
                            <a:rPr lang="en-US" altLang="zh-CN" sz="500"/>
                            <a:t>5</a:t>
                          </a:r>
                          <a:endParaRPr lang="en-US" altLang="zh-CN" sz="500"/>
                        </a:p>
                      </p:txBody>
                    </p:sp>
                    <p:grpSp>
                      <p:nvGrpSpPr>
                        <p:cNvPr id="68" name="组合 67"/>
                        <p:cNvGrpSpPr/>
                        <p:nvPr/>
                      </p:nvGrpSpPr>
                      <p:grpSpPr>
                        <a:xfrm>
                          <a:off x="14207" y="1596"/>
                          <a:ext cx="541" cy="736"/>
                          <a:chOff x="14207" y="1596"/>
                          <a:chExt cx="541" cy="736"/>
                        </a:xfrm>
                      </p:grpSpPr>
                      <p:sp>
                        <p:nvSpPr>
                          <p:cNvPr id="64" name="文本框 63"/>
                          <p:cNvSpPr txBox="true"/>
                          <p:nvPr/>
                        </p:nvSpPr>
                        <p:spPr>
                          <a:xfrm>
                            <a:off x="14373" y="2025"/>
                            <a:ext cx="195" cy="225"/>
                          </a:xfrm>
                          <a:prstGeom prst="rect">
                            <a:avLst/>
                          </a:prstGeom>
                          <a:noFill/>
                        </p:spPr>
                        <p:txBody>
                          <a:bodyPr wrap="square" rtlCol="0">
                            <a:noAutofit/>
                          </a:bodyPr>
                          <a:p>
                            <a:r>
                              <a:rPr lang="en-US" altLang="zh-CN" sz="500"/>
                              <a:t>9</a:t>
                            </a:r>
                            <a:endParaRPr lang="en-US" altLang="zh-CN" sz="500"/>
                          </a:p>
                        </p:txBody>
                      </p:sp>
                      <p:grpSp>
                        <p:nvGrpSpPr>
                          <p:cNvPr id="67" name="组合 66"/>
                          <p:cNvGrpSpPr/>
                          <p:nvPr/>
                        </p:nvGrpSpPr>
                        <p:grpSpPr>
                          <a:xfrm>
                            <a:off x="14207" y="1596"/>
                            <a:ext cx="541" cy="736"/>
                            <a:chOff x="14207" y="1596"/>
                            <a:chExt cx="541" cy="736"/>
                          </a:xfrm>
                        </p:grpSpPr>
                        <p:sp>
                          <p:nvSpPr>
                            <p:cNvPr id="63" name="文本框 62"/>
                            <p:cNvSpPr txBox="true"/>
                            <p:nvPr/>
                          </p:nvSpPr>
                          <p:spPr>
                            <a:xfrm>
                              <a:off x="14207" y="2126"/>
                              <a:ext cx="246" cy="206"/>
                            </a:xfrm>
                            <a:prstGeom prst="rect">
                              <a:avLst/>
                            </a:prstGeom>
                            <a:noFill/>
                          </p:spPr>
                          <p:txBody>
                            <a:bodyPr wrap="square" rtlCol="0">
                              <a:noAutofit/>
                            </a:bodyPr>
                            <a:p>
                              <a:r>
                                <a:rPr lang="en-US" altLang="zh-CN" sz="500"/>
                                <a:t>8</a:t>
                              </a:r>
                              <a:endParaRPr lang="en-US" altLang="zh-CN" sz="500"/>
                            </a:p>
                          </p:txBody>
                        </p:sp>
                        <p:sp>
                          <p:nvSpPr>
                            <p:cNvPr id="66" name="文本框 65"/>
                            <p:cNvSpPr txBox="true"/>
                            <p:nvPr/>
                          </p:nvSpPr>
                          <p:spPr>
                            <a:xfrm>
                              <a:off x="14308" y="1596"/>
                              <a:ext cx="440" cy="190"/>
                            </a:xfrm>
                            <a:prstGeom prst="rect">
                              <a:avLst/>
                            </a:prstGeom>
                            <a:noFill/>
                          </p:spPr>
                          <p:txBody>
                            <a:bodyPr wrap="square" rtlCol="0">
                              <a:noAutofit/>
                            </a:bodyPr>
                            <a:p>
                              <a:r>
                                <a:rPr lang="en-US" altLang="zh-CN" sz="500"/>
                                <a:t>11</a:t>
                              </a:r>
                              <a:endParaRPr lang="en-US" altLang="zh-CN" sz="500"/>
                            </a:p>
                          </p:txBody>
                        </p:sp>
                      </p:grpSp>
                    </p:grpSp>
                  </p:grpSp>
                </p:grpSp>
              </p:grpSp>
            </p:grpSp>
          </p:grpSp>
        </p:grpSp>
      </p:grpSp>
      <p:grpSp>
        <p:nvGrpSpPr>
          <p:cNvPr id="84" name="组合 83"/>
          <p:cNvGrpSpPr/>
          <p:nvPr/>
        </p:nvGrpSpPr>
        <p:grpSpPr>
          <a:xfrm>
            <a:off x="9069705" y="513715"/>
            <a:ext cx="3169920" cy="3233420"/>
            <a:chOff x="14283" y="5221"/>
            <a:chExt cx="4992" cy="5092"/>
          </a:xfrm>
        </p:grpSpPr>
        <p:grpSp>
          <p:nvGrpSpPr>
            <p:cNvPr id="50" name="组合 49"/>
            <p:cNvGrpSpPr/>
            <p:nvPr/>
          </p:nvGrpSpPr>
          <p:grpSpPr>
            <a:xfrm>
              <a:off x="14283" y="5221"/>
              <a:ext cx="4992" cy="5092"/>
              <a:chOff x="14283" y="1809"/>
              <a:chExt cx="4992" cy="5092"/>
            </a:xfrm>
          </p:grpSpPr>
          <p:pic>
            <p:nvPicPr>
              <p:cNvPr id="51" name="图片 50" descr="6664568e9a2322c97a15d9057e625e66"/>
              <p:cNvPicPr>
                <a:picLocks noChangeAspect="true"/>
              </p:cNvPicPr>
              <p:nvPr/>
            </p:nvPicPr>
            <p:blipFill>
              <a:blip r:embed="rId9"/>
              <a:srcRect l="14037" t="28056" r="23074" b="23509"/>
              <a:stretch>
                <a:fillRect/>
              </a:stretch>
            </p:blipFill>
            <p:spPr>
              <a:xfrm>
                <a:off x="14283" y="1809"/>
                <a:ext cx="4993" cy="5092"/>
              </a:xfrm>
              <a:prstGeom prst="rect">
                <a:avLst/>
              </a:prstGeom>
            </p:spPr>
          </p:pic>
          <p:sp>
            <p:nvSpPr>
              <p:cNvPr id="52" name="任意多边形 51"/>
              <p:cNvSpPr/>
              <p:nvPr/>
            </p:nvSpPr>
            <p:spPr>
              <a:xfrm>
                <a:off x="15387" y="2734"/>
                <a:ext cx="327" cy="2907"/>
              </a:xfrm>
              <a:custGeom>
                <a:avLst/>
                <a:gdLst>
                  <a:gd name="connisteX0" fmla="*/ 0 w 207645"/>
                  <a:gd name="connsiteY0" fmla="*/ 80645 h 1845945"/>
                  <a:gd name="connisteX1" fmla="*/ 177800 w 207645"/>
                  <a:gd name="connsiteY1" fmla="*/ 0 h 1845945"/>
                  <a:gd name="connisteX2" fmla="*/ 207645 w 207645"/>
                  <a:gd name="connsiteY2" fmla="*/ 1845945 h 1845945"/>
                  <a:gd name="connisteX3" fmla="*/ 29845 w 207645"/>
                  <a:gd name="connsiteY3" fmla="*/ 1833245 h 1845945"/>
                  <a:gd name="connisteX4" fmla="*/ 0 w 207645"/>
                  <a:gd name="connsiteY4" fmla="*/ 80645 h 184594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07645" h="1845945">
                    <a:moveTo>
                      <a:pt x="0" y="80645"/>
                    </a:moveTo>
                    <a:lnTo>
                      <a:pt x="177800" y="0"/>
                    </a:lnTo>
                    <a:lnTo>
                      <a:pt x="207645" y="1845945"/>
                    </a:lnTo>
                    <a:lnTo>
                      <a:pt x="29845" y="1833245"/>
                    </a:lnTo>
                    <a:lnTo>
                      <a:pt x="0" y="8064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任意多边形 52"/>
              <p:cNvSpPr/>
              <p:nvPr/>
            </p:nvSpPr>
            <p:spPr>
              <a:xfrm>
                <a:off x="15658" y="2708"/>
                <a:ext cx="560" cy="2933"/>
              </a:xfrm>
              <a:custGeom>
                <a:avLst/>
                <a:gdLst>
                  <a:gd name="connisteX0" fmla="*/ 326390 w 355600"/>
                  <a:gd name="connsiteY0" fmla="*/ 173355 h 1862455"/>
                  <a:gd name="connisteX1" fmla="*/ 355600 w 355600"/>
                  <a:gd name="connsiteY1" fmla="*/ 1828800 h 1862455"/>
                  <a:gd name="connisteX2" fmla="*/ 29845 w 355600"/>
                  <a:gd name="connsiteY2" fmla="*/ 1862455 h 1862455"/>
                  <a:gd name="connisteX3" fmla="*/ 0 w 355600"/>
                  <a:gd name="connsiteY3" fmla="*/ 0 h 1862455"/>
                  <a:gd name="connisteX4" fmla="*/ 326390 w 355600"/>
                  <a:gd name="connsiteY4" fmla="*/ 173355 h 186245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55600" h="1862455">
                    <a:moveTo>
                      <a:pt x="326390" y="173355"/>
                    </a:moveTo>
                    <a:lnTo>
                      <a:pt x="355600" y="1828800"/>
                    </a:lnTo>
                    <a:lnTo>
                      <a:pt x="29845" y="1862455"/>
                    </a:lnTo>
                    <a:lnTo>
                      <a:pt x="0" y="0"/>
                    </a:lnTo>
                    <a:lnTo>
                      <a:pt x="326390" y="173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任意多边形 53"/>
              <p:cNvSpPr/>
              <p:nvPr/>
            </p:nvSpPr>
            <p:spPr>
              <a:xfrm>
                <a:off x="17852" y="3361"/>
                <a:ext cx="420" cy="2060"/>
              </a:xfrm>
              <a:custGeom>
                <a:avLst/>
                <a:gdLst>
                  <a:gd name="connisteX0" fmla="*/ 0 w 266700"/>
                  <a:gd name="connsiteY0" fmla="*/ 42545 h 1308100"/>
                  <a:gd name="connisteX1" fmla="*/ 186055 w 266700"/>
                  <a:gd name="connsiteY1" fmla="*/ 0 h 1308100"/>
                  <a:gd name="connisteX2" fmla="*/ 266700 w 266700"/>
                  <a:gd name="connsiteY2" fmla="*/ 1308100 h 1308100"/>
                  <a:gd name="connisteX3" fmla="*/ 76200 w 266700"/>
                  <a:gd name="connsiteY3" fmla="*/ 1308100 h 1308100"/>
                  <a:gd name="connisteX4" fmla="*/ 0 w 266700"/>
                  <a:gd name="connsiteY4" fmla="*/ 42545 h 13081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6700" h="1308100">
                    <a:moveTo>
                      <a:pt x="0" y="42545"/>
                    </a:moveTo>
                    <a:lnTo>
                      <a:pt x="186055" y="0"/>
                    </a:lnTo>
                    <a:lnTo>
                      <a:pt x="266700" y="1308100"/>
                    </a:lnTo>
                    <a:lnTo>
                      <a:pt x="76200" y="1308100"/>
                    </a:lnTo>
                    <a:lnTo>
                      <a:pt x="0" y="4254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任意多边形 54"/>
              <p:cNvSpPr/>
              <p:nvPr/>
            </p:nvSpPr>
            <p:spPr>
              <a:xfrm>
                <a:off x="18158" y="3354"/>
                <a:ext cx="420" cy="2074"/>
              </a:xfrm>
              <a:custGeom>
                <a:avLst/>
                <a:gdLst>
                  <a:gd name="connisteX0" fmla="*/ 165100 w 266700"/>
                  <a:gd name="connsiteY0" fmla="*/ 21590 h 1316990"/>
                  <a:gd name="connisteX1" fmla="*/ 266700 w 266700"/>
                  <a:gd name="connsiteY1" fmla="*/ 1299845 h 1316990"/>
                  <a:gd name="connisteX2" fmla="*/ 76200 w 266700"/>
                  <a:gd name="connsiteY2" fmla="*/ 1316990 h 1316990"/>
                  <a:gd name="connisteX3" fmla="*/ 0 w 266700"/>
                  <a:gd name="connsiteY3" fmla="*/ 0 h 1316990"/>
                  <a:gd name="connisteX4" fmla="*/ 165100 w 266700"/>
                  <a:gd name="connsiteY4" fmla="*/ 21590 h 13169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6700" h="1316990">
                    <a:moveTo>
                      <a:pt x="165100" y="21590"/>
                    </a:moveTo>
                    <a:lnTo>
                      <a:pt x="266700" y="1299845"/>
                    </a:lnTo>
                    <a:lnTo>
                      <a:pt x="76200" y="1316990"/>
                    </a:lnTo>
                    <a:lnTo>
                      <a:pt x="0" y="0"/>
                    </a:lnTo>
                    <a:lnTo>
                      <a:pt x="165100" y="2159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80" name="文本框 79"/>
            <p:cNvSpPr txBox="true"/>
            <p:nvPr/>
          </p:nvSpPr>
          <p:spPr>
            <a:xfrm>
              <a:off x="15181" y="7125"/>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④</a:t>
              </a:r>
              <a:endParaRPr lang="zh-CN" altLang="en-US">
                <a:solidFill>
                  <a:schemeClr val="bg1"/>
                </a:solidFill>
                <a:latin typeface="微软雅黑" panose="020B0503020204020204" charset="-122"/>
                <a:ea typeface="微软雅黑" panose="020B0503020204020204" charset="-122"/>
              </a:endParaRPr>
            </a:p>
          </p:txBody>
        </p:sp>
        <p:sp>
          <p:nvSpPr>
            <p:cNvPr id="81" name="文本框 80"/>
            <p:cNvSpPr txBox="true"/>
            <p:nvPr/>
          </p:nvSpPr>
          <p:spPr>
            <a:xfrm>
              <a:off x="15658" y="7125"/>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⑤</a:t>
              </a:r>
              <a:endParaRPr lang="zh-CN" altLang="en-US">
                <a:solidFill>
                  <a:schemeClr val="bg1"/>
                </a:solidFill>
                <a:latin typeface="微软雅黑" panose="020B0503020204020204" charset="-122"/>
                <a:ea typeface="微软雅黑" panose="020B0503020204020204" charset="-122"/>
              </a:endParaRPr>
            </a:p>
          </p:txBody>
        </p:sp>
        <p:sp>
          <p:nvSpPr>
            <p:cNvPr id="82" name="文本框 81"/>
            <p:cNvSpPr txBox="true"/>
            <p:nvPr/>
          </p:nvSpPr>
          <p:spPr>
            <a:xfrm>
              <a:off x="17678" y="7623"/>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⑥</a:t>
              </a:r>
              <a:endParaRPr lang="zh-CN" altLang="en-US">
                <a:solidFill>
                  <a:schemeClr val="bg1"/>
                </a:solidFill>
                <a:latin typeface="微软雅黑" panose="020B0503020204020204" charset="-122"/>
                <a:ea typeface="微软雅黑" panose="020B0503020204020204" charset="-122"/>
              </a:endParaRPr>
            </a:p>
          </p:txBody>
        </p:sp>
        <p:sp>
          <p:nvSpPr>
            <p:cNvPr id="83" name="文本框 82"/>
            <p:cNvSpPr txBox="true"/>
            <p:nvPr/>
          </p:nvSpPr>
          <p:spPr>
            <a:xfrm>
              <a:off x="18113" y="7623"/>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⑦</a:t>
              </a:r>
              <a:endParaRPr lang="zh-CN" altLang="en-US">
                <a:solidFill>
                  <a:schemeClr val="bg1"/>
                </a:solidFill>
                <a:latin typeface="微软雅黑" panose="020B0503020204020204" charset="-122"/>
                <a:ea typeface="微软雅黑" panose="020B0503020204020204" charset="-122"/>
              </a:endParaRPr>
            </a:p>
          </p:txBody>
        </p:sp>
      </p:grpSp>
      <p:grpSp>
        <p:nvGrpSpPr>
          <p:cNvPr id="87" name="组合 86"/>
          <p:cNvGrpSpPr/>
          <p:nvPr/>
        </p:nvGrpSpPr>
        <p:grpSpPr>
          <a:xfrm>
            <a:off x="9069705" y="3957955"/>
            <a:ext cx="3171190" cy="2750820"/>
            <a:chOff x="14283" y="6233"/>
            <a:chExt cx="4994" cy="4332"/>
          </a:xfrm>
        </p:grpSpPr>
        <p:pic>
          <p:nvPicPr>
            <p:cNvPr id="36" name="图片 35"/>
            <p:cNvPicPr>
              <a:picLocks noChangeAspect="true"/>
            </p:cNvPicPr>
            <p:nvPr/>
          </p:nvPicPr>
          <p:blipFill>
            <a:blip r:embed="rId10"/>
            <a:srcRect l="10877" r="20092"/>
            <a:stretch>
              <a:fillRect/>
            </a:stretch>
          </p:blipFill>
          <p:spPr>
            <a:xfrm>
              <a:off x="14283" y="6233"/>
              <a:ext cx="4994" cy="4333"/>
            </a:xfrm>
            <a:prstGeom prst="rect">
              <a:avLst/>
            </a:prstGeom>
          </p:spPr>
        </p:pic>
        <p:sp>
          <p:nvSpPr>
            <p:cNvPr id="42" name="任意多边形 41"/>
            <p:cNvSpPr/>
            <p:nvPr/>
          </p:nvSpPr>
          <p:spPr>
            <a:xfrm>
              <a:off x="15606" y="6411"/>
              <a:ext cx="1031" cy="3930"/>
            </a:xfrm>
            <a:custGeom>
              <a:avLst/>
              <a:gdLst>
                <a:gd name="connisteX0" fmla="*/ 654685 w 654685"/>
                <a:gd name="connsiteY0" fmla="*/ 342900 h 2495550"/>
                <a:gd name="connisteX1" fmla="*/ 641985 w 654685"/>
                <a:gd name="connsiteY1" fmla="*/ 412750 h 2495550"/>
                <a:gd name="connisteX2" fmla="*/ 572135 w 654685"/>
                <a:gd name="connsiteY2" fmla="*/ 2317750 h 2495550"/>
                <a:gd name="connisteX3" fmla="*/ 0 w 654685"/>
                <a:gd name="connsiteY3" fmla="*/ 2495550 h 2495550"/>
                <a:gd name="connisteX4" fmla="*/ 165100 w 654685"/>
                <a:gd name="connsiteY4" fmla="*/ 0 h 2495550"/>
                <a:gd name="connisteX5" fmla="*/ 654685 w 654685"/>
                <a:gd name="connsiteY5" fmla="*/ 342900 h 24955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654685" h="2495550">
                  <a:moveTo>
                    <a:pt x="654685" y="342900"/>
                  </a:moveTo>
                  <a:lnTo>
                    <a:pt x="641985" y="412750"/>
                  </a:lnTo>
                  <a:lnTo>
                    <a:pt x="572135" y="2317750"/>
                  </a:lnTo>
                  <a:lnTo>
                    <a:pt x="0" y="2495550"/>
                  </a:lnTo>
                  <a:lnTo>
                    <a:pt x="165100" y="0"/>
                  </a:lnTo>
                  <a:lnTo>
                    <a:pt x="654685" y="3429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⑨</a:t>
              </a:r>
              <a:endParaRPr lang="zh-CN" altLang="en-US">
                <a:latin typeface="微软雅黑" panose="020B0503020204020204" charset="-122"/>
                <a:ea typeface="微软雅黑" panose="020B0503020204020204" charset="-122"/>
              </a:endParaRPr>
            </a:p>
          </p:txBody>
        </p:sp>
        <p:sp>
          <p:nvSpPr>
            <p:cNvPr id="85" name="任意多边形 84"/>
            <p:cNvSpPr/>
            <p:nvPr/>
          </p:nvSpPr>
          <p:spPr>
            <a:xfrm>
              <a:off x="18101" y="7799"/>
              <a:ext cx="386" cy="1489"/>
            </a:xfrm>
            <a:custGeom>
              <a:avLst/>
              <a:gdLst>
                <a:gd name="connisteX0" fmla="*/ 203200 w 245110"/>
                <a:gd name="connsiteY0" fmla="*/ 0 h 945515"/>
                <a:gd name="connisteX1" fmla="*/ 245110 w 245110"/>
                <a:gd name="connsiteY1" fmla="*/ 945515 h 945515"/>
                <a:gd name="connisteX2" fmla="*/ 16510 w 245110"/>
                <a:gd name="connsiteY2" fmla="*/ 911225 h 945515"/>
                <a:gd name="connisteX3" fmla="*/ 0 w 245110"/>
                <a:gd name="connsiteY3" fmla="*/ 45085 h 945515"/>
                <a:gd name="connisteX4" fmla="*/ 203200 w 245110"/>
                <a:gd name="connsiteY4" fmla="*/ 0 h 9455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45110" h="945515">
                  <a:moveTo>
                    <a:pt x="203200" y="0"/>
                  </a:moveTo>
                  <a:lnTo>
                    <a:pt x="245110" y="945515"/>
                  </a:lnTo>
                  <a:lnTo>
                    <a:pt x="16510" y="911225"/>
                  </a:lnTo>
                  <a:lnTo>
                    <a:pt x="0" y="45085"/>
                  </a:lnTo>
                  <a:lnTo>
                    <a:pt x="20320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⑩</a:t>
              </a:r>
              <a:endParaRPr lang="zh-CN" altLang="en-US">
                <a:latin typeface="微软雅黑" panose="020B0503020204020204" charset="-122"/>
                <a:ea typeface="微软雅黑" panose="020B0503020204020204" charset="-122"/>
              </a:endParaRPr>
            </a:p>
          </p:txBody>
        </p:sp>
        <p:sp>
          <p:nvSpPr>
            <p:cNvPr id="86" name="任意多边形 85"/>
            <p:cNvSpPr/>
            <p:nvPr/>
          </p:nvSpPr>
          <p:spPr>
            <a:xfrm>
              <a:off x="18429" y="7776"/>
              <a:ext cx="209" cy="1516"/>
            </a:xfrm>
            <a:custGeom>
              <a:avLst/>
              <a:gdLst>
                <a:gd name="connisteX0" fmla="*/ 90805 w 132715"/>
                <a:gd name="connsiteY0" fmla="*/ 0 h 962660"/>
                <a:gd name="connisteX1" fmla="*/ 132715 w 132715"/>
                <a:gd name="connsiteY1" fmla="*/ 925830 h 962660"/>
                <a:gd name="connisteX2" fmla="*/ 34290 w 132715"/>
                <a:gd name="connsiteY2" fmla="*/ 962660 h 962660"/>
                <a:gd name="connisteX3" fmla="*/ 0 w 132715"/>
                <a:gd name="connsiteY3" fmla="*/ 11430 h 962660"/>
                <a:gd name="connisteX4" fmla="*/ 90805 w 132715"/>
                <a:gd name="connsiteY4" fmla="*/ 0 h 96266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32715" h="962660">
                  <a:moveTo>
                    <a:pt x="90805" y="0"/>
                  </a:moveTo>
                  <a:lnTo>
                    <a:pt x="132715" y="925830"/>
                  </a:lnTo>
                  <a:lnTo>
                    <a:pt x="34290" y="962660"/>
                  </a:lnTo>
                  <a:lnTo>
                    <a:pt x="0" y="11430"/>
                  </a:lnTo>
                  <a:lnTo>
                    <a:pt x="9080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⑪</a:t>
              </a:r>
              <a:endParaRPr lang="zh-CN" altLang="en-US">
                <a:latin typeface="微软雅黑" panose="020B0503020204020204" charset="-122"/>
                <a:ea typeface="微软雅黑" panose="020B0503020204020204" charset="-122"/>
              </a:endParaRPr>
            </a:p>
          </p:txBody>
        </p:sp>
        <p:sp>
          <p:nvSpPr>
            <p:cNvPr id="40" name="任意多边形 39"/>
            <p:cNvSpPr/>
            <p:nvPr/>
          </p:nvSpPr>
          <p:spPr>
            <a:xfrm>
              <a:off x="15386" y="6421"/>
              <a:ext cx="460" cy="3910"/>
            </a:xfrm>
            <a:custGeom>
              <a:avLst/>
              <a:gdLst>
                <a:gd name="connisteX0" fmla="*/ 292100 w 292100"/>
                <a:gd name="connsiteY0" fmla="*/ 0 h 2482850"/>
                <a:gd name="connisteX1" fmla="*/ 127000 w 292100"/>
                <a:gd name="connsiteY1" fmla="*/ 285750 h 2482850"/>
                <a:gd name="connisteX2" fmla="*/ 0 w 292100"/>
                <a:gd name="connsiteY2" fmla="*/ 2286000 h 2482850"/>
                <a:gd name="connisteX3" fmla="*/ 139700 w 292100"/>
                <a:gd name="connsiteY3" fmla="*/ 2482850 h 2482850"/>
                <a:gd name="connisteX4" fmla="*/ 292100 w 292100"/>
                <a:gd name="connsiteY4" fmla="*/ 0 h 24828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92100" h="2482850">
                  <a:moveTo>
                    <a:pt x="292100" y="0"/>
                  </a:moveTo>
                  <a:lnTo>
                    <a:pt x="127000" y="285750"/>
                  </a:lnTo>
                  <a:lnTo>
                    <a:pt x="0" y="2286000"/>
                  </a:lnTo>
                  <a:lnTo>
                    <a:pt x="139700" y="2482850"/>
                  </a:lnTo>
                  <a:lnTo>
                    <a:pt x="29210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⑧</a:t>
              </a:r>
              <a:endParaRPr lang="zh-CN" altLang="en-US">
                <a:latin typeface="微软雅黑" panose="020B0503020204020204" charset="-122"/>
                <a:ea typeface="微软雅黑" panose="020B0503020204020204" charset="-122"/>
              </a:endParaRPr>
            </a:p>
          </p:txBody>
        </p:sp>
      </p:grpSp>
    </p:spTree>
    <p:custDataLst>
      <p:tags r:id="rId1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0" y="0"/>
          <a:ext cx="12240260" cy="6857365"/>
        </p:xfrm>
        <a:graphic>
          <a:graphicData uri="http://schemas.openxmlformats.org/drawingml/2006/table">
            <a:tbl>
              <a:tblPr firstRow="true" bandRow="true">
                <a:tableStyleId>{5C22544A-7EE6-4342-B048-85BDC9FD1C3A}</a:tableStyleId>
              </a:tblPr>
              <a:tblGrid>
                <a:gridCol w="476250"/>
                <a:gridCol w="1279525"/>
                <a:gridCol w="1226185"/>
                <a:gridCol w="1012190"/>
                <a:gridCol w="1048385"/>
                <a:gridCol w="758825"/>
                <a:gridCol w="1005205"/>
                <a:gridCol w="803275"/>
                <a:gridCol w="597535"/>
                <a:gridCol w="857885"/>
                <a:gridCol w="3175000"/>
              </a:tblGrid>
              <a:tr h="37084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831340">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r>
                        <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rPr>
                        <a:t>`</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205">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491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14960">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7815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9</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098080309A1SC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1255</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59105">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10</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098080310A1SC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54292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11</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098080311A1SC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0715">
                <a:tc>
                  <a:txBody>
                    <a:bodyPr/>
                    <a:lstStyle/>
                    <a:p>
                      <a:pPr algn="ctr" fontAlgn="auto">
                        <a:lnSpc>
                          <a:spcPct val="120000"/>
                        </a:lnSpc>
                      </a:pP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 name="组合 1"/>
          <p:cNvGrpSpPr/>
          <p:nvPr/>
        </p:nvGrpSpPr>
        <p:grpSpPr>
          <a:xfrm>
            <a:off x="3681730" y="2567940"/>
            <a:ext cx="1490345" cy="1814195"/>
            <a:chOff x="5179" y="4505"/>
            <a:chExt cx="2224" cy="2681"/>
          </a:xfrm>
        </p:grpSpPr>
        <p:pic>
          <p:nvPicPr>
            <p:cNvPr id="21" name="图片 20"/>
            <p:cNvPicPr>
              <a:picLocks noChangeAspect="true"/>
            </p:cNvPicPr>
            <p:nvPr/>
          </p:nvPicPr>
          <p:blipFill>
            <a:blip r:embed="rId2"/>
            <a:stretch>
              <a:fillRect/>
            </a:stretch>
          </p:blipFill>
          <p:spPr>
            <a:xfrm>
              <a:off x="5179" y="4505"/>
              <a:ext cx="2224" cy="1849"/>
            </a:xfrm>
            <a:prstGeom prst="rect">
              <a:avLst/>
            </a:prstGeom>
          </p:spPr>
        </p:pic>
        <p:pic>
          <p:nvPicPr>
            <p:cNvPr id="25" name="图片 24"/>
            <p:cNvPicPr>
              <a:picLocks noChangeAspect="true"/>
            </p:cNvPicPr>
            <p:nvPr/>
          </p:nvPicPr>
          <p:blipFill>
            <a:blip r:embed="rId3"/>
            <a:stretch>
              <a:fillRect/>
            </a:stretch>
          </p:blipFill>
          <p:spPr>
            <a:xfrm>
              <a:off x="5179" y="6354"/>
              <a:ext cx="2225" cy="832"/>
            </a:xfrm>
            <a:prstGeom prst="rect">
              <a:avLst/>
            </a:prstGeom>
          </p:spPr>
        </p:pic>
      </p:grpSp>
      <p:grpSp>
        <p:nvGrpSpPr>
          <p:cNvPr id="28" name="组合 27"/>
          <p:cNvGrpSpPr/>
          <p:nvPr/>
        </p:nvGrpSpPr>
        <p:grpSpPr>
          <a:xfrm>
            <a:off x="709930" y="2567940"/>
            <a:ext cx="1490345" cy="1844675"/>
            <a:chOff x="5179" y="4505"/>
            <a:chExt cx="2224" cy="2681"/>
          </a:xfrm>
        </p:grpSpPr>
        <p:pic>
          <p:nvPicPr>
            <p:cNvPr id="29" name="图片 28"/>
            <p:cNvPicPr>
              <a:picLocks noChangeAspect="true"/>
            </p:cNvPicPr>
            <p:nvPr/>
          </p:nvPicPr>
          <p:blipFill>
            <a:blip r:embed="rId2"/>
            <a:stretch>
              <a:fillRect/>
            </a:stretch>
          </p:blipFill>
          <p:spPr>
            <a:xfrm>
              <a:off x="5179" y="4505"/>
              <a:ext cx="2224" cy="1849"/>
            </a:xfrm>
            <a:prstGeom prst="rect">
              <a:avLst/>
            </a:prstGeom>
          </p:spPr>
        </p:pic>
        <p:pic>
          <p:nvPicPr>
            <p:cNvPr id="31" name="图片 30"/>
            <p:cNvPicPr>
              <a:picLocks noChangeAspect="true"/>
            </p:cNvPicPr>
            <p:nvPr/>
          </p:nvPicPr>
          <p:blipFill>
            <a:blip r:embed="rId3"/>
            <a:stretch>
              <a:fillRect/>
            </a:stretch>
          </p:blipFill>
          <p:spPr>
            <a:xfrm>
              <a:off x="5179" y="6354"/>
              <a:ext cx="2225" cy="832"/>
            </a:xfrm>
            <a:prstGeom prst="rect">
              <a:avLst/>
            </a:prstGeom>
          </p:spPr>
        </p:pic>
      </p:grpSp>
      <p:grpSp>
        <p:nvGrpSpPr>
          <p:cNvPr id="18" name="组合 17"/>
          <p:cNvGrpSpPr/>
          <p:nvPr/>
        </p:nvGrpSpPr>
        <p:grpSpPr>
          <a:xfrm>
            <a:off x="6555105" y="2568575"/>
            <a:ext cx="2030730" cy="1814195"/>
            <a:chOff x="10518" y="4342"/>
            <a:chExt cx="3198" cy="2845"/>
          </a:xfrm>
        </p:grpSpPr>
        <p:grpSp>
          <p:nvGrpSpPr>
            <p:cNvPr id="19" name="组合 18"/>
            <p:cNvGrpSpPr/>
            <p:nvPr/>
          </p:nvGrpSpPr>
          <p:grpSpPr>
            <a:xfrm>
              <a:off x="10518" y="4342"/>
              <a:ext cx="3198" cy="2326"/>
              <a:chOff x="10524" y="4342"/>
              <a:chExt cx="2738" cy="3114"/>
            </a:xfrm>
          </p:grpSpPr>
          <p:pic>
            <p:nvPicPr>
              <p:cNvPr id="20" name="图片 19"/>
              <p:cNvPicPr>
                <a:picLocks noChangeAspect="true"/>
              </p:cNvPicPr>
              <p:nvPr/>
            </p:nvPicPr>
            <p:blipFill>
              <a:blip r:embed="rId4"/>
              <a:stretch>
                <a:fillRect/>
              </a:stretch>
            </p:blipFill>
            <p:spPr>
              <a:xfrm>
                <a:off x="10524" y="4342"/>
                <a:ext cx="2531" cy="2917"/>
              </a:xfrm>
              <a:prstGeom prst="rect">
                <a:avLst/>
              </a:prstGeom>
            </p:spPr>
          </p:pic>
          <p:sp>
            <p:nvSpPr>
              <p:cNvPr id="22" name="文本框 21"/>
              <p:cNvSpPr txBox="true"/>
              <p:nvPr/>
            </p:nvSpPr>
            <p:spPr>
              <a:xfrm rot="2940000">
                <a:off x="10391" y="5777"/>
                <a:ext cx="3111" cy="247"/>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23" name="文本框 22"/>
              <p:cNvSpPr txBox="true"/>
              <p:nvPr/>
            </p:nvSpPr>
            <p:spPr>
              <a:xfrm rot="20160000">
                <a:off x="10629" y="4822"/>
                <a:ext cx="1838" cy="385"/>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4" name="文本框 23"/>
              <p:cNvSpPr txBox="true"/>
              <p:nvPr/>
            </p:nvSpPr>
            <p:spPr>
              <a:xfrm rot="19860000">
                <a:off x="11424" y="6177"/>
                <a:ext cx="1838" cy="385"/>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30" name="图片 29"/>
            <p:cNvPicPr>
              <a:picLocks noChangeAspect="true"/>
            </p:cNvPicPr>
            <p:nvPr/>
          </p:nvPicPr>
          <p:blipFill>
            <a:blip r:embed="rId5"/>
            <a:stretch>
              <a:fillRect/>
            </a:stretch>
          </p:blipFill>
          <p:spPr>
            <a:xfrm>
              <a:off x="10519" y="6521"/>
              <a:ext cx="2955" cy="666"/>
            </a:xfrm>
            <a:prstGeom prst="rect">
              <a:avLst/>
            </a:prstGeom>
          </p:spPr>
        </p:pic>
      </p:grpSp>
      <p:pic>
        <p:nvPicPr>
          <p:cNvPr id="33" name="图片 32"/>
          <p:cNvPicPr/>
          <p:nvPr/>
        </p:nvPicPr>
        <p:blipFill>
          <a:blip r:embed="rId6"/>
          <a:stretch>
            <a:fillRect/>
          </a:stretch>
        </p:blipFill>
        <p:spPr>
          <a:xfrm>
            <a:off x="374650" y="417195"/>
            <a:ext cx="2060575" cy="1725295"/>
          </a:xfrm>
          <a:prstGeom prst="rect">
            <a:avLst/>
          </a:prstGeom>
        </p:spPr>
      </p:pic>
      <p:sp>
        <p:nvSpPr>
          <p:cNvPr id="4" name="任意多边形 3"/>
          <p:cNvSpPr/>
          <p:nvPr/>
        </p:nvSpPr>
        <p:spPr>
          <a:xfrm>
            <a:off x="1249680" y="1437640"/>
            <a:ext cx="186690" cy="163830"/>
          </a:xfrm>
          <a:custGeom>
            <a:avLst/>
            <a:gdLst>
              <a:gd name="connisteX0" fmla="*/ 97155 w 186690"/>
              <a:gd name="connsiteY0" fmla="*/ 0 h 167640"/>
              <a:gd name="connisteX1" fmla="*/ 104775 w 186690"/>
              <a:gd name="connsiteY1" fmla="*/ 0 h 167640"/>
              <a:gd name="connisteX2" fmla="*/ 186690 w 186690"/>
              <a:gd name="connsiteY2" fmla="*/ 112395 h 167640"/>
              <a:gd name="connisteX3" fmla="*/ 182880 w 186690"/>
              <a:gd name="connsiteY3" fmla="*/ 114300 h 167640"/>
              <a:gd name="connisteX4" fmla="*/ 83820 w 186690"/>
              <a:gd name="connsiteY4" fmla="*/ 167640 h 167640"/>
              <a:gd name="connisteX5" fmla="*/ 0 w 186690"/>
              <a:gd name="connsiteY5" fmla="*/ 57150 h 167640"/>
              <a:gd name="connisteX6" fmla="*/ 5715 w 186690"/>
              <a:gd name="connsiteY6" fmla="*/ 45720 h 167640"/>
              <a:gd name="connisteX7" fmla="*/ 97155 w 186690"/>
              <a:gd name="connsiteY7" fmla="*/ 0 h 1676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86690" h="167640">
                <a:moveTo>
                  <a:pt x="97155" y="0"/>
                </a:moveTo>
                <a:lnTo>
                  <a:pt x="104775" y="0"/>
                </a:lnTo>
                <a:lnTo>
                  <a:pt x="186690" y="112395"/>
                </a:lnTo>
                <a:lnTo>
                  <a:pt x="182880" y="114300"/>
                </a:lnTo>
                <a:lnTo>
                  <a:pt x="83820" y="167640"/>
                </a:lnTo>
                <a:lnTo>
                  <a:pt x="0" y="57150"/>
                </a:lnTo>
                <a:lnTo>
                  <a:pt x="5715" y="45720"/>
                </a:lnTo>
                <a:lnTo>
                  <a:pt x="97155" y="0"/>
                </a:lnTo>
                <a:close/>
              </a:path>
            </a:pathLst>
          </a:custGeom>
          <a:solidFill>
            <a:srgbClr val="767C7E"/>
          </a:solidFill>
          <a:ln>
            <a:solidFill>
              <a:srgbClr val="7D7C8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 name="组合 6"/>
          <p:cNvGrpSpPr/>
          <p:nvPr/>
        </p:nvGrpSpPr>
        <p:grpSpPr>
          <a:xfrm>
            <a:off x="878840" y="1235710"/>
            <a:ext cx="863600" cy="201930"/>
            <a:chOff x="1384" y="1946"/>
            <a:chExt cx="1360" cy="318"/>
          </a:xfrm>
        </p:grpSpPr>
        <p:sp>
          <p:nvSpPr>
            <p:cNvPr id="3" name="矩形 2"/>
            <p:cNvSpPr/>
            <p:nvPr/>
          </p:nvSpPr>
          <p:spPr>
            <a:xfrm>
              <a:off x="1496" y="2033"/>
              <a:ext cx="1071" cy="1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true"/>
            <p:nvPr/>
          </p:nvSpPr>
          <p:spPr>
            <a:xfrm>
              <a:off x="1384" y="1946"/>
              <a:ext cx="1360" cy="318"/>
            </a:xfrm>
            <a:prstGeom prst="rect">
              <a:avLst/>
            </a:prstGeom>
            <a:noFill/>
          </p:spPr>
          <p:txBody>
            <a:bodyPr wrap="square" rtlCol="0">
              <a:noAutofit/>
            </a:bodyPr>
            <a:p>
              <a:r>
                <a:rPr lang="zh-CN" altLang="en-US" sz="900"/>
                <a:t>街坊编号</a:t>
              </a:r>
              <a:r>
                <a:rPr lang="en-US" altLang="zh-CN" sz="900"/>
                <a:t>808</a:t>
              </a:r>
              <a:endParaRPr lang="en-US" altLang="zh-CN" sz="900"/>
            </a:p>
          </p:txBody>
        </p:sp>
      </p:grpSp>
      <p:sp>
        <p:nvSpPr>
          <p:cNvPr id="9" name="任意多边形 8"/>
          <p:cNvSpPr/>
          <p:nvPr/>
        </p:nvSpPr>
        <p:spPr>
          <a:xfrm>
            <a:off x="1370965" y="1381760"/>
            <a:ext cx="189230" cy="154305"/>
          </a:xfrm>
          <a:custGeom>
            <a:avLst/>
            <a:gdLst>
              <a:gd name="connisteX0" fmla="*/ 0 w 189230"/>
              <a:gd name="connsiteY0" fmla="*/ 41275 h 154305"/>
              <a:gd name="connisteX1" fmla="*/ 76200 w 189230"/>
              <a:gd name="connsiteY1" fmla="*/ 154305 h 154305"/>
              <a:gd name="connisteX2" fmla="*/ 87630 w 189230"/>
              <a:gd name="connsiteY2" fmla="*/ 154305 h 154305"/>
              <a:gd name="connisteX3" fmla="*/ 189230 w 189230"/>
              <a:gd name="connsiteY3" fmla="*/ 103505 h 154305"/>
              <a:gd name="connisteX4" fmla="*/ 116840 w 189230"/>
              <a:gd name="connsiteY4" fmla="*/ 0 h 154305"/>
              <a:gd name="connisteX5" fmla="*/ 0 w 189230"/>
              <a:gd name="connsiteY5" fmla="*/ 41275 h 1543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230" h="154305">
                <a:moveTo>
                  <a:pt x="0" y="41275"/>
                </a:moveTo>
                <a:lnTo>
                  <a:pt x="76200" y="154305"/>
                </a:lnTo>
                <a:lnTo>
                  <a:pt x="87630" y="154305"/>
                </a:lnTo>
                <a:lnTo>
                  <a:pt x="189230" y="103505"/>
                </a:lnTo>
                <a:lnTo>
                  <a:pt x="116840" y="0"/>
                </a:lnTo>
                <a:lnTo>
                  <a:pt x="0" y="41275"/>
                </a:lnTo>
                <a:close/>
              </a:path>
            </a:pathLst>
          </a:custGeom>
          <a:solidFill>
            <a:schemeClr val="bg2">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9" name="组合 48"/>
          <p:cNvGrpSpPr/>
          <p:nvPr/>
        </p:nvGrpSpPr>
        <p:grpSpPr>
          <a:xfrm>
            <a:off x="3087370" y="383540"/>
            <a:ext cx="2788285" cy="1757680"/>
            <a:chOff x="4862" y="604"/>
            <a:chExt cx="4391" cy="2768"/>
          </a:xfrm>
        </p:grpSpPr>
        <p:grpSp>
          <p:nvGrpSpPr>
            <p:cNvPr id="13" name="组合 12"/>
            <p:cNvGrpSpPr/>
            <p:nvPr/>
          </p:nvGrpSpPr>
          <p:grpSpPr>
            <a:xfrm rot="0">
              <a:off x="4862" y="604"/>
              <a:ext cx="3786" cy="2769"/>
              <a:chOff x="6661" y="5630"/>
              <a:chExt cx="4900"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7"/>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6661" y="5817"/>
                <a:ext cx="3019" cy="440"/>
              </a:xfrm>
              <a:prstGeom prst="rect">
                <a:avLst/>
              </a:prstGeom>
              <a:noFill/>
            </p:spPr>
            <p:txBody>
              <a:bodyPr wrap="square" rtlCol="0">
                <a:spAutoFit/>
              </a:bodyPr>
              <a:p>
                <a:r>
                  <a:rPr lang="zh-CN" altLang="en-US" sz="1400"/>
                  <a:t>建筑编号</a:t>
                </a:r>
                <a:r>
                  <a:rPr lang="en-US" altLang="zh-CN" sz="1400"/>
                  <a:t> 03</a:t>
                </a:r>
                <a:endParaRPr lang="en-US" altLang="zh-CN" sz="1400"/>
              </a:p>
            </p:txBody>
          </p:sp>
        </p:grpSp>
        <p:sp>
          <p:nvSpPr>
            <p:cNvPr id="11" name="文本框 10"/>
            <p:cNvSpPr txBox="true"/>
            <p:nvPr/>
          </p:nvSpPr>
          <p:spPr>
            <a:xfrm>
              <a:off x="6921" y="826"/>
              <a:ext cx="2332" cy="483"/>
            </a:xfrm>
            <a:prstGeom prst="rect">
              <a:avLst/>
            </a:prstGeom>
            <a:noFill/>
          </p:spPr>
          <p:txBody>
            <a:bodyPr wrap="square" rtlCol="0">
              <a:spAutoFit/>
            </a:bodyPr>
            <a:p>
              <a:r>
                <a:rPr lang="zh-CN" altLang="en-US" sz="1400"/>
                <a:t>建筑编号</a:t>
              </a:r>
              <a:r>
                <a:rPr lang="en-US" altLang="zh-CN" sz="1400"/>
                <a:t> 04</a:t>
              </a:r>
              <a:endParaRPr lang="en-US" altLang="zh-CN" sz="1400"/>
            </a:p>
          </p:txBody>
        </p:sp>
        <p:sp>
          <p:nvSpPr>
            <p:cNvPr id="12" name="任意多边形 11"/>
            <p:cNvSpPr/>
            <p:nvPr/>
          </p:nvSpPr>
          <p:spPr>
            <a:xfrm>
              <a:off x="5833" y="1265"/>
              <a:ext cx="655" cy="493"/>
            </a:xfrm>
            <a:custGeom>
              <a:avLst/>
              <a:gdLst>
                <a:gd name="connisteX0" fmla="*/ 0 w 415925"/>
                <a:gd name="connsiteY0" fmla="*/ 46355 h 313055"/>
                <a:gd name="connisteX1" fmla="*/ 23495 w 415925"/>
                <a:gd name="connsiteY1" fmla="*/ 252095 h 313055"/>
                <a:gd name="connisteX2" fmla="*/ 112395 w 415925"/>
                <a:gd name="connsiteY2" fmla="*/ 243205 h 313055"/>
                <a:gd name="connisteX3" fmla="*/ 121285 w 415925"/>
                <a:gd name="connsiteY3" fmla="*/ 313055 h 313055"/>
                <a:gd name="connisteX4" fmla="*/ 374015 w 415925"/>
                <a:gd name="connsiteY4" fmla="*/ 289560 h 313055"/>
                <a:gd name="connisteX5" fmla="*/ 364490 w 415925"/>
                <a:gd name="connsiteY5" fmla="*/ 247650 h 313055"/>
                <a:gd name="connisteX6" fmla="*/ 415925 w 415925"/>
                <a:gd name="connsiteY6" fmla="*/ 243205 h 313055"/>
                <a:gd name="connisteX7" fmla="*/ 397510 w 415925"/>
                <a:gd name="connsiteY7" fmla="*/ 0 h 313055"/>
                <a:gd name="connisteX8" fmla="*/ 0 w 415925"/>
                <a:gd name="connsiteY8" fmla="*/ 46355 h 3130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415925" h="313055">
                  <a:moveTo>
                    <a:pt x="0" y="46355"/>
                  </a:moveTo>
                  <a:lnTo>
                    <a:pt x="23495" y="252095"/>
                  </a:lnTo>
                  <a:lnTo>
                    <a:pt x="112395" y="243205"/>
                  </a:lnTo>
                  <a:lnTo>
                    <a:pt x="121285" y="313055"/>
                  </a:lnTo>
                  <a:lnTo>
                    <a:pt x="374015" y="289560"/>
                  </a:lnTo>
                  <a:lnTo>
                    <a:pt x="364490" y="247650"/>
                  </a:lnTo>
                  <a:lnTo>
                    <a:pt x="415925" y="243205"/>
                  </a:lnTo>
                  <a:lnTo>
                    <a:pt x="397510" y="0"/>
                  </a:lnTo>
                  <a:lnTo>
                    <a:pt x="0" y="46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任意多边形 47"/>
            <p:cNvSpPr/>
            <p:nvPr/>
          </p:nvSpPr>
          <p:spPr>
            <a:xfrm>
              <a:off x="6687" y="1368"/>
              <a:ext cx="846" cy="331"/>
            </a:xfrm>
            <a:custGeom>
              <a:avLst/>
              <a:gdLst>
                <a:gd name="connisteX0" fmla="*/ 528320 w 537210"/>
                <a:gd name="connsiteY0" fmla="*/ 0 h 210185"/>
                <a:gd name="connisteX1" fmla="*/ 537210 w 537210"/>
                <a:gd name="connsiteY1" fmla="*/ 126365 h 210185"/>
                <a:gd name="connisteX2" fmla="*/ 485775 w 537210"/>
                <a:gd name="connsiteY2" fmla="*/ 130810 h 210185"/>
                <a:gd name="connisteX3" fmla="*/ 485775 w 537210"/>
                <a:gd name="connsiteY3" fmla="*/ 172720 h 210185"/>
                <a:gd name="connisteX4" fmla="*/ 37465 w 537210"/>
                <a:gd name="connsiteY4" fmla="*/ 210185 h 210185"/>
                <a:gd name="connisteX5" fmla="*/ 37465 w 537210"/>
                <a:gd name="connsiteY5" fmla="*/ 154305 h 210185"/>
                <a:gd name="connisteX6" fmla="*/ 4445 w 537210"/>
                <a:gd name="connsiteY6" fmla="*/ 149225 h 210185"/>
                <a:gd name="connisteX7" fmla="*/ 0 w 537210"/>
                <a:gd name="connsiteY7" fmla="*/ 60960 h 210185"/>
                <a:gd name="connisteX8" fmla="*/ 528320 w 537210"/>
                <a:gd name="connsiteY8" fmla="*/ 0 h 2101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37210" h="210185">
                  <a:moveTo>
                    <a:pt x="528320" y="0"/>
                  </a:moveTo>
                  <a:lnTo>
                    <a:pt x="537210" y="126365"/>
                  </a:lnTo>
                  <a:lnTo>
                    <a:pt x="485775" y="130810"/>
                  </a:lnTo>
                  <a:lnTo>
                    <a:pt x="485775" y="172720"/>
                  </a:lnTo>
                  <a:lnTo>
                    <a:pt x="37465" y="210185"/>
                  </a:lnTo>
                  <a:lnTo>
                    <a:pt x="37465" y="154305"/>
                  </a:lnTo>
                  <a:lnTo>
                    <a:pt x="4445" y="149225"/>
                  </a:lnTo>
                  <a:lnTo>
                    <a:pt x="0" y="60960"/>
                  </a:lnTo>
                  <a:lnTo>
                    <a:pt x="52832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79" name="组合 78"/>
          <p:cNvGrpSpPr/>
          <p:nvPr/>
        </p:nvGrpSpPr>
        <p:grpSpPr>
          <a:xfrm>
            <a:off x="6106160" y="388620"/>
            <a:ext cx="2746375" cy="1805940"/>
            <a:chOff x="9616" y="612"/>
            <a:chExt cx="4325" cy="2844"/>
          </a:xfrm>
        </p:grpSpPr>
        <p:pic>
          <p:nvPicPr>
            <p:cNvPr id="32" name="图片 31"/>
            <p:cNvPicPr>
              <a:picLocks noChangeAspect="true"/>
            </p:cNvPicPr>
            <p:nvPr/>
          </p:nvPicPr>
          <p:blipFill>
            <a:blip r:embed="rId8"/>
            <a:stretch>
              <a:fillRect/>
            </a:stretch>
          </p:blipFill>
          <p:spPr>
            <a:xfrm>
              <a:off x="9616" y="612"/>
              <a:ext cx="4136" cy="2845"/>
            </a:xfrm>
            <a:prstGeom prst="rect">
              <a:avLst/>
            </a:prstGeom>
          </p:spPr>
        </p:pic>
        <p:grpSp>
          <p:nvGrpSpPr>
            <p:cNvPr id="78" name="组合 77"/>
            <p:cNvGrpSpPr/>
            <p:nvPr/>
          </p:nvGrpSpPr>
          <p:grpSpPr>
            <a:xfrm>
              <a:off x="10630" y="2008"/>
              <a:ext cx="720" cy="858"/>
              <a:chOff x="10630" y="2008"/>
              <a:chExt cx="720" cy="858"/>
            </a:xfrm>
          </p:grpSpPr>
          <p:grpSp>
            <p:nvGrpSpPr>
              <p:cNvPr id="75" name="组合 74"/>
              <p:cNvGrpSpPr/>
              <p:nvPr/>
            </p:nvGrpSpPr>
            <p:grpSpPr>
              <a:xfrm>
                <a:off x="10630" y="2008"/>
                <a:ext cx="381" cy="331"/>
                <a:chOff x="10630" y="2008"/>
                <a:chExt cx="381" cy="331"/>
              </a:xfrm>
            </p:grpSpPr>
            <p:sp>
              <p:nvSpPr>
                <p:cNvPr id="39" name="任意多边形 38"/>
                <p:cNvSpPr/>
                <p:nvPr/>
              </p:nvSpPr>
              <p:spPr>
                <a:xfrm>
                  <a:off x="10699" y="2259"/>
                  <a:ext cx="312" cy="81"/>
                </a:xfrm>
                <a:custGeom>
                  <a:avLst/>
                  <a:gdLst>
                    <a:gd name="connisteX0" fmla="*/ 0 w 198120"/>
                    <a:gd name="connsiteY0" fmla="*/ 0 h 51435"/>
                    <a:gd name="connisteX1" fmla="*/ 0 w 198120"/>
                    <a:gd name="connsiteY1" fmla="*/ 51435 h 51435"/>
                    <a:gd name="connisteX2" fmla="*/ 198120 w 198120"/>
                    <a:gd name="connsiteY2" fmla="*/ 51435 h 51435"/>
                    <a:gd name="connisteX3" fmla="*/ 198120 w 198120"/>
                    <a:gd name="connsiteY3" fmla="*/ 0 h 51435"/>
                    <a:gd name="connisteX4" fmla="*/ 0 w 198120"/>
                    <a:gd name="connsiteY4" fmla="*/ 0 h 514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98120" h="51435">
                      <a:moveTo>
                        <a:pt x="0" y="0"/>
                      </a:moveTo>
                      <a:lnTo>
                        <a:pt x="0" y="51435"/>
                      </a:lnTo>
                      <a:lnTo>
                        <a:pt x="198120" y="51435"/>
                      </a:lnTo>
                      <a:lnTo>
                        <a:pt x="198120" y="0"/>
                      </a:lnTo>
                      <a:lnTo>
                        <a:pt x="0" y="0"/>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文本框 44"/>
                <p:cNvSpPr txBox="true"/>
                <p:nvPr/>
              </p:nvSpPr>
              <p:spPr>
                <a:xfrm>
                  <a:off x="10630" y="2008"/>
                  <a:ext cx="341" cy="255"/>
                </a:xfrm>
                <a:prstGeom prst="rect">
                  <a:avLst/>
                </a:prstGeom>
                <a:noFill/>
              </p:spPr>
              <p:txBody>
                <a:bodyPr wrap="square" rtlCol="0">
                  <a:noAutofit/>
                </a:bodyPr>
                <a:p>
                  <a:r>
                    <a:rPr lang="en-US" altLang="zh-CN" sz="700"/>
                    <a:t>1</a:t>
                  </a:r>
                  <a:endParaRPr lang="en-US" altLang="zh-CN" sz="700"/>
                </a:p>
              </p:txBody>
            </p:sp>
          </p:grpSp>
          <p:grpSp>
            <p:nvGrpSpPr>
              <p:cNvPr id="76" name="组合 75"/>
              <p:cNvGrpSpPr/>
              <p:nvPr/>
            </p:nvGrpSpPr>
            <p:grpSpPr>
              <a:xfrm>
                <a:off x="10970" y="2259"/>
                <a:ext cx="381" cy="330"/>
                <a:chOff x="10970" y="2259"/>
                <a:chExt cx="381" cy="330"/>
              </a:xfrm>
            </p:grpSpPr>
            <p:sp>
              <p:nvSpPr>
                <p:cNvPr id="43" name="任意多边形 42"/>
                <p:cNvSpPr/>
                <p:nvPr/>
              </p:nvSpPr>
              <p:spPr>
                <a:xfrm>
                  <a:off x="10970" y="2363"/>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文本框 45"/>
                <p:cNvSpPr txBox="true"/>
                <p:nvPr/>
              </p:nvSpPr>
              <p:spPr>
                <a:xfrm>
                  <a:off x="11011" y="2259"/>
                  <a:ext cx="341" cy="331"/>
                </a:xfrm>
                <a:prstGeom prst="rect">
                  <a:avLst/>
                </a:prstGeom>
                <a:noFill/>
              </p:spPr>
              <p:txBody>
                <a:bodyPr wrap="square" rtlCol="0">
                  <a:noAutofit/>
                </a:bodyPr>
                <a:p>
                  <a:r>
                    <a:rPr lang="en-US" altLang="zh-CN" sz="700"/>
                    <a:t>2</a:t>
                  </a:r>
                  <a:endParaRPr lang="en-US" altLang="zh-CN" sz="700"/>
                </a:p>
              </p:txBody>
            </p:sp>
          </p:grpSp>
          <p:grpSp>
            <p:nvGrpSpPr>
              <p:cNvPr id="77" name="组合 76"/>
              <p:cNvGrpSpPr/>
              <p:nvPr/>
            </p:nvGrpSpPr>
            <p:grpSpPr>
              <a:xfrm>
                <a:off x="10970" y="2516"/>
                <a:ext cx="381" cy="350"/>
                <a:chOff x="10970" y="2516"/>
                <a:chExt cx="381" cy="350"/>
              </a:xfrm>
            </p:grpSpPr>
            <p:sp>
              <p:nvSpPr>
                <p:cNvPr id="44" name="任意多边形 43"/>
                <p:cNvSpPr/>
                <p:nvPr/>
              </p:nvSpPr>
              <p:spPr>
                <a:xfrm>
                  <a:off x="10970" y="2563"/>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文本框 46"/>
                <p:cNvSpPr txBox="true"/>
                <p:nvPr/>
              </p:nvSpPr>
              <p:spPr>
                <a:xfrm>
                  <a:off x="11011" y="2516"/>
                  <a:ext cx="341" cy="350"/>
                </a:xfrm>
                <a:prstGeom prst="rect">
                  <a:avLst/>
                </a:prstGeom>
                <a:noFill/>
              </p:spPr>
              <p:txBody>
                <a:bodyPr wrap="square" rtlCol="0">
                  <a:noAutofit/>
                </a:bodyPr>
                <a:p>
                  <a:r>
                    <a:rPr lang="en-US" altLang="zh-CN" sz="700"/>
                    <a:t>3</a:t>
                  </a:r>
                  <a:endParaRPr lang="en-US" altLang="zh-CN" sz="700"/>
                </a:p>
              </p:txBody>
            </p:sp>
          </p:grpSp>
        </p:grpSp>
        <p:grpSp>
          <p:nvGrpSpPr>
            <p:cNvPr id="74" name="组合 73"/>
            <p:cNvGrpSpPr/>
            <p:nvPr/>
          </p:nvGrpSpPr>
          <p:grpSpPr>
            <a:xfrm>
              <a:off x="13355" y="1604"/>
              <a:ext cx="587" cy="1012"/>
              <a:chOff x="13349" y="1579"/>
              <a:chExt cx="587" cy="1012"/>
            </a:xfrm>
          </p:grpSpPr>
          <p:sp>
            <p:nvSpPr>
              <p:cNvPr id="57" name="任意多边形 56"/>
              <p:cNvSpPr/>
              <p:nvPr/>
            </p:nvSpPr>
            <p:spPr>
              <a:xfrm>
                <a:off x="13595" y="1817"/>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8" name="任意多边形 57"/>
              <p:cNvSpPr/>
              <p:nvPr/>
            </p:nvSpPr>
            <p:spPr>
              <a:xfrm>
                <a:off x="13595" y="2176"/>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3" name="组合 72"/>
              <p:cNvGrpSpPr/>
              <p:nvPr/>
            </p:nvGrpSpPr>
            <p:grpSpPr>
              <a:xfrm>
                <a:off x="13349" y="1579"/>
                <a:ext cx="587" cy="1012"/>
                <a:chOff x="14207" y="1596"/>
                <a:chExt cx="587" cy="1012"/>
              </a:xfrm>
            </p:grpSpPr>
            <p:sp>
              <p:nvSpPr>
                <p:cNvPr id="61" name="文本框 60"/>
                <p:cNvSpPr txBox="true"/>
                <p:nvPr/>
              </p:nvSpPr>
              <p:spPr>
                <a:xfrm>
                  <a:off x="14373" y="1918"/>
                  <a:ext cx="262" cy="215"/>
                </a:xfrm>
                <a:prstGeom prst="rect">
                  <a:avLst/>
                </a:prstGeom>
                <a:noFill/>
              </p:spPr>
              <p:txBody>
                <a:bodyPr wrap="square" rtlCol="0">
                  <a:noAutofit/>
                </a:bodyPr>
                <a:p>
                  <a:r>
                    <a:rPr lang="en-US" altLang="zh-CN" sz="500"/>
                    <a:t>6</a:t>
                  </a:r>
                  <a:endParaRPr lang="en-US" altLang="zh-CN" sz="500"/>
                </a:p>
              </p:txBody>
            </p:sp>
            <p:grpSp>
              <p:nvGrpSpPr>
                <p:cNvPr id="72" name="组合 71"/>
                <p:cNvGrpSpPr/>
                <p:nvPr/>
              </p:nvGrpSpPr>
              <p:grpSpPr>
                <a:xfrm>
                  <a:off x="14207" y="1596"/>
                  <a:ext cx="587" cy="1012"/>
                  <a:chOff x="14207" y="1596"/>
                  <a:chExt cx="587" cy="1012"/>
                </a:xfrm>
              </p:grpSpPr>
              <p:sp>
                <p:nvSpPr>
                  <p:cNvPr id="65" name="文本框 64"/>
                  <p:cNvSpPr txBox="true"/>
                  <p:nvPr/>
                </p:nvSpPr>
                <p:spPr>
                  <a:xfrm>
                    <a:off x="14207" y="1786"/>
                    <a:ext cx="437" cy="248"/>
                  </a:xfrm>
                  <a:prstGeom prst="rect">
                    <a:avLst/>
                  </a:prstGeom>
                  <a:noFill/>
                </p:spPr>
                <p:txBody>
                  <a:bodyPr wrap="square" rtlCol="0">
                    <a:noAutofit/>
                  </a:bodyPr>
                  <a:p>
                    <a:r>
                      <a:rPr lang="en-US" altLang="zh-CN" sz="500"/>
                      <a:t>10</a:t>
                    </a:r>
                    <a:endParaRPr lang="en-US" altLang="zh-CN" sz="500"/>
                  </a:p>
                </p:txBody>
              </p:sp>
              <p:grpSp>
                <p:nvGrpSpPr>
                  <p:cNvPr id="71" name="组合 70"/>
                  <p:cNvGrpSpPr/>
                  <p:nvPr/>
                </p:nvGrpSpPr>
                <p:grpSpPr>
                  <a:xfrm>
                    <a:off x="14207" y="1596"/>
                    <a:ext cx="587" cy="1012"/>
                    <a:chOff x="14207" y="1596"/>
                    <a:chExt cx="587" cy="1012"/>
                  </a:xfrm>
                </p:grpSpPr>
                <p:sp>
                  <p:nvSpPr>
                    <p:cNvPr id="59" name="文本框 58"/>
                    <p:cNvSpPr txBox="true"/>
                    <p:nvPr/>
                  </p:nvSpPr>
                  <p:spPr>
                    <a:xfrm>
                      <a:off x="14308" y="2277"/>
                      <a:ext cx="341" cy="331"/>
                    </a:xfrm>
                    <a:prstGeom prst="rect">
                      <a:avLst/>
                    </a:prstGeom>
                    <a:noFill/>
                  </p:spPr>
                  <p:txBody>
                    <a:bodyPr wrap="square" rtlCol="0">
                      <a:noAutofit/>
                    </a:bodyPr>
                    <a:p>
                      <a:r>
                        <a:rPr lang="en-US" altLang="zh-CN" sz="500"/>
                        <a:t>4</a:t>
                      </a:r>
                      <a:endParaRPr lang="en-US" altLang="zh-CN" sz="500"/>
                    </a:p>
                  </p:txBody>
                </p:sp>
                <p:grpSp>
                  <p:nvGrpSpPr>
                    <p:cNvPr id="70" name="组合 69"/>
                    <p:cNvGrpSpPr/>
                    <p:nvPr/>
                  </p:nvGrpSpPr>
                  <p:grpSpPr>
                    <a:xfrm>
                      <a:off x="14207" y="1596"/>
                      <a:ext cx="587" cy="888"/>
                      <a:chOff x="14207" y="1596"/>
                      <a:chExt cx="587" cy="888"/>
                    </a:xfrm>
                  </p:grpSpPr>
                  <p:sp>
                    <p:nvSpPr>
                      <p:cNvPr id="62" name="文本框 61"/>
                      <p:cNvSpPr txBox="true"/>
                      <p:nvPr/>
                    </p:nvSpPr>
                    <p:spPr>
                      <a:xfrm>
                        <a:off x="14476" y="1786"/>
                        <a:ext cx="272" cy="211"/>
                      </a:xfrm>
                      <a:prstGeom prst="rect">
                        <a:avLst/>
                      </a:prstGeom>
                      <a:noFill/>
                    </p:spPr>
                    <p:txBody>
                      <a:bodyPr wrap="square" rtlCol="0">
                        <a:noAutofit/>
                      </a:bodyPr>
                      <a:p>
                        <a:r>
                          <a:rPr lang="en-US" altLang="zh-CN" sz="500"/>
                          <a:t>7</a:t>
                        </a:r>
                        <a:endParaRPr lang="en-US" altLang="zh-CN" sz="500"/>
                      </a:p>
                    </p:txBody>
                  </p:sp>
                  <p:grpSp>
                    <p:nvGrpSpPr>
                      <p:cNvPr id="69" name="组合 68"/>
                      <p:cNvGrpSpPr/>
                      <p:nvPr/>
                    </p:nvGrpSpPr>
                    <p:grpSpPr>
                      <a:xfrm>
                        <a:off x="14207" y="1596"/>
                        <a:ext cx="587" cy="888"/>
                        <a:chOff x="14207" y="1596"/>
                        <a:chExt cx="587" cy="888"/>
                      </a:xfrm>
                    </p:grpSpPr>
                    <p:sp>
                      <p:nvSpPr>
                        <p:cNvPr id="60" name="文本框 59"/>
                        <p:cNvSpPr txBox="true"/>
                        <p:nvPr/>
                      </p:nvSpPr>
                      <p:spPr>
                        <a:xfrm>
                          <a:off x="14453" y="2153"/>
                          <a:ext cx="341" cy="331"/>
                        </a:xfrm>
                        <a:prstGeom prst="rect">
                          <a:avLst/>
                        </a:prstGeom>
                        <a:noFill/>
                      </p:spPr>
                      <p:txBody>
                        <a:bodyPr wrap="square" rtlCol="0">
                          <a:noAutofit/>
                        </a:bodyPr>
                        <a:p>
                          <a:r>
                            <a:rPr lang="en-US" altLang="zh-CN" sz="500"/>
                            <a:t>5</a:t>
                          </a:r>
                          <a:endParaRPr lang="en-US" altLang="zh-CN" sz="500"/>
                        </a:p>
                      </p:txBody>
                    </p:sp>
                    <p:grpSp>
                      <p:nvGrpSpPr>
                        <p:cNvPr id="68" name="组合 67"/>
                        <p:cNvGrpSpPr/>
                        <p:nvPr/>
                      </p:nvGrpSpPr>
                      <p:grpSpPr>
                        <a:xfrm>
                          <a:off x="14207" y="1596"/>
                          <a:ext cx="541" cy="736"/>
                          <a:chOff x="14207" y="1596"/>
                          <a:chExt cx="541" cy="736"/>
                        </a:xfrm>
                      </p:grpSpPr>
                      <p:sp>
                        <p:nvSpPr>
                          <p:cNvPr id="64" name="文本框 63"/>
                          <p:cNvSpPr txBox="true"/>
                          <p:nvPr/>
                        </p:nvSpPr>
                        <p:spPr>
                          <a:xfrm>
                            <a:off x="14373" y="2025"/>
                            <a:ext cx="195" cy="225"/>
                          </a:xfrm>
                          <a:prstGeom prst="rect">
                            <a:avLst/>
                          </a:prstGeom>
                          <a:noFill/>
                        </p:spPr>
                        <p:txBody>
                          <a:bodyPr wrap="square" rtlCol="0">
                            <a:noAutofit/>
                          </a:bodyPr>
                          <a:p>
                            <a:r>
                              <a:rPr lang="en-US" altLang="zh-CN" sz="500"/>
                              <a:t>9</a:t>
                            </a:r>
                            <a:endParaRPr lang="en-US" altLang="zh-CN" sz="500"/>
                          </a:p>
                        </p:txBody>
                      </p:sp>
                      <p:grpSp>
                        <p:nvGrpSpPr>
                          <p:cNvPr id="67" name="组合 66"/>
                          <p:cNvGrpSpPr/>
                          <p:nvPr/>
                        </p:nvGrpSpPr>
                        <p:grpSpPr>
                          <a:xfrm>
                            <a:off x="14207" y="1596"/>
                            <a:ext cx="541" cy="736"/>
                            <a:chOff x="14207" y="1596"/>
                            <a:chExt cx="541" cy="736"/>
                          </a:xfrm>
                        </p:grpSpPr>
                        <p:sp>
                          <p:nvSpPr>
                            <p:cNvPr id="63" name="文本框 62"/>
                            <p:cNvSpPr txBox="true"/>
                            <p:nvPr/>
                          </p:nvSpPr>
                          <p:spPr>
                            <a:xfrm>
                              <a:off x="14207" y="2126"/>
                              <a:ext cx="246" cy="206"/>
                            </a:xfrm>
                            <a:prstGeom prst="rect">
                              <a:avLst/>
                            </a:prstGeom>
                            <a:noFill/>
                          </p:spPr>
                          <p:txBody>
                            <a:bodyPr wrap="square" rtlCol="0">
                              <a:noAutofit/>
                            </a:bodyPr>
                            <a:p>
                              <a:r>
                                <a:rPr lang="en-US" altLang="zh-CN" sz="500"/>
                                <a:t>8</a:t>
                              </a:r>
                              <a:endParaRPr lang="en-US" altLang="zh-CN" sz="500"/>
                            </a:p>
                          </p:txBody>
                        </p:sp>
                        <p:sp>
                          <p:nvSpPr>
                            <p:cNvPr id="66" name="文本框 65"/>
                            <p:cNvSpPr txBox="true"/>
                            <p:nvPr/>
                          </p:nvSpPr>
                          <p:spPr>
                            <a:xfrm>
                              <a:off x="14308" y="1596"/>
                              <a:ext cx="440" cy="190"/>
                            </a:xfrm>
                            <a:prstGeom prst="rect">
                              <a:avLst/>
                            </a:prstGeom>
                            <a:noFill/>
                          </p:spPr>
                          <p:txBody>
                            <a:bodyPr wrap="square" rtlCol="0">
                              <a:noAutofit/>
                            </a:bodyPr>
                            <a:p>
                              <a:r>
                                <a:rPr lang="en-US" altLang="zh-CN" sz="500"/>
                                <a:t>11</a:t>
                              </a:r>
                              <a:endParaRPr lang="en-US" altLang="zh-CN" sz="500"/>
                            </a:p>
                          </p:txBody>
                        </p:sp>
                      </p:grpSp>
                    </p:grpSp>
                  </p:grpSp>
                </p:grpSp>
              </p:grpSp>
            </p:grpSp>
          </p:grpSp>
        </p:grpSp>
      </p:grpSp>
      <p:grpSp>
        <p:nvGrpSpPr>
          <p:cNvPr id="84" name="组合 83"/>
          <p:cNvGrpSpPr/>
          <p:nvPr/>
        </p:nvGrpSpPr>
        <p:grpSpPr>
          <a:xfrm>
            <a:off x="9069705" y="513715"/>
            <a:ext cx="3169920" cy="3233420"/>
            <a:chOff x="14283" y="5221"/>
            <a:chExt cx="4992" cy="5092"/>
          </a:xfrm>
        </p:grpSpPr>
        <p:grpSp>
          <p:nvGrpSpPr>
            <p:cNvPr id="50" name="组合 49"/>
            <p:cNvGrpSpPr/>
            <p:nvPr/>
          </p:nvGrpSpPr>
          <p:grpSpPr>
            <a:xfrm>
              <a:off x="14283" y="5221"/>
              <a:ext cx="4992" cy="5092"/>
              <a:chOff x="14283" y="1809"/>
              <a:chExt cx="4992" cy="5092"/>
            </a:xfrm>
          </p:grpSpPr>
          <p:pic>
            <p:nvPicPr>
              <p:cNvPr id="51" name="图片 50" descr="6664568e9a2322c97a15d9057e625e66"/>
              <p:cNvPicPr>
                <a:picLocks noChangeAspect="true"/>
              </p:cNvPicPr>
              <p:nvPr/>
            </p:nvPicPr>
            <p:blipFill>
              <a:blip r:embed="rId9"/>
              <a:srcRect l="14037" t="28056" r="23074" b="23509"/>
              <a:stretch>
                <a:fillRect/>
              </a:stretch>
            </p:blipFill>
            <p:spPr>
              <a:xfrm>
                <a:off x="14283" y="1809"/>
                <a:ext cx="4993" cy="5092"/>
              </a:xfrm>
              <a:prstGeom prst="rect">
                <a:avLst/>
              </a:prstGeom>
            </p:spPr>
          </p:pic>
          <p:sp>
            <p:nvSpPr>
              <p:cNvPr id="52" name="任意多边形 51"/>
              <p:cNvSpPr/>
              <p:nvPr/>
            </p:nvSpPr>
            <p:spPr>
              <a:xfrm>
                <a:off x="15387" y="2734"/>
                <a:ext cx="327" cy="2907"/>
              </a:xfrm>
              <a:custGeom>
                <a:avLst/>
                <a:gdLst>
                  <a:gd name="connisteX0" fmla="*/ 0 w 207645"/>
                  <a:gd name="connsiteY0" fmla="*/ 80645 h 1845945"/>
                  <a:gd name="connisteX1" fmla="*/ 177800 w 207645"/>
                  <a:gd name="connsiteY1" fmla="*/ 0 h 1845945"/>
                  <a:gd name="connisteX2" fmla="*/ 207645 w 207645"/>
                  <a:gd name="connsiteY2" fmla="*/ 1845945 h 1845945"/>
                  <a:gd name="connisteX3" fmla="*/ 29845 w 207645"/>
                  <a:gd name="connsiteY3" fmla="*/ 1833245 h 1845945"/>
                  <a:gd name="connisteX4" fmla="*/ 0 w 207645"/>
                  <a:gd name="connsiteY4" fmla="*/ 80645 h 184594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07645" h="1845945">
                    <a:moveTo>
                      <a:pt x="0" y="80645"/>
                    </a:moveTo>
                    <a:lnTo>
                      <a:pt x="177800" y="0"/>
                    </a:lnTo>
                    <a:lnTo>
                      <a:pt x="207645" y="1845945"/>
                    </a:lnTo>
                    <a:lnTo>
                      <a:pt x="29845" y="1833245"/>
                    </a:lnTo>
                    <a:lnTo>
                      <a:pt x="0" y="8064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任意多边形 52"/>
              <p:cNvSpPr/>
              <p:nvPr/>
            </p:nvSpPr>
            <p:spPr>
              <a:xfrm>
                <a:off x="15658" y="2708"/>
                <a:ext cx="560" cy="2933"/>
              </a:xfrm>
              <a:custGeom>
                <a:avLst/>
                <a:gdLst>
                  <a:gd name="connisteX0" fmla="*/ 326390 w 355600"/>
                  <a:gd name="connsiteY0" fmla="*/ 173355 h 1862455"/>
                  <a:gd name="connisteX1" fmla="*/ 355600 w 355600"/>
                  <a:gd name="connsiteY1" fmla="*/ 1828800 h 1862455"/>
                  <a:gd name="connisteX2" fmla="*/ 29845 w 355600"/>
                  <a:gd name="connsiteY2" fmla="*/ 1862455 h 1862455"/>
                  <a:gd name="connisteX3" fmla="*/ 0 w 355600"/>
                  <a:gd name="connsiteY3" fmla="*/ 0 h 1862455"/>
                  <a:gd name="connisteX4" fmla="*/ 326390 w 355600"/>
                  <a:gd name="connsiteY4" fmla="*/ 173355 h 186245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55600" h="1862455">
                    <a:moveTo>
                      <a:pt x="326390" y="173355"/>
                    </a:moveTo>
                    <a:lnTo>
                      <a:pt x="355600" y="1828800"/>
                    </a:lnTo>
                    <a:lnTo>
                      <a:pt x="29845" y="1862455"/>
                    </a:lnTo>
                    <a:lnTo>
                      <a:pt x="0" y="0"/>
                    </a:lnTo>
                    <a:lnTo>
                      <a:pt x="326390" y="173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任意多边形 53"/>
              <p:cNvSpPr/>
              <p:nvPr/>
            </p:nvSpPr>
            <p:spPr>
              <a:xfrm>
                <a:off x="17852" y="3361"/>
                <a:ext cx="420" cy="2060"/>
              </a:xfrm>
              <a:custGeom>
                <a:avLst/>
                <a:gdLst>
                  <a:gd name="connisteX0" fmla="*/ 0 w 266700"/>
                  <a:gd name="connsiteY0" fmla="*/ 42545 h 1308100"/>
                  <a:gd name="connisteX1" fmla="*/ 186055 w 266700"/>
                  <a:gd name="connsiteY1" fmla="*/ 0 h 1308100"/>
                  <a:gd name="connisteX2" fmla="*/ 266700 w 266700"/>
                  <a:gd name="connsiteY2" fmla="*/ 1308100 h 1308100"/>
                  <a:gd name="connisteX3" fmla="*/ 76200 w 266700"/>
                  <a:gd name="connsiteY3" fmla="*/ 1308100 h 1308100"/>
                  <a:gd name="connisteX4" fmla="*/ 0 w 266700"/>
                  <a:gd name="connsiteY4" fmla="*/ 42545 h 13081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6700" h="1308100">
                    <a:moveTo>
                      <a:pt x="0" y="42545"/>
                    </a:moveTo>
                    <a:lnTo>
                      <a:pt x="186055" y="0"/>
                    </a:lnTo>
                    <a:lnTo>
                      <a:pt x="266700" y="1308100"/>
                    </a:lnTo>
                    <a:lnTo>
                      <a:pt x="76200" y="1308100"/>
                    </a:lnTo>
                    <a:lnTo>
                      <a:pt x="0" y="4254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任意多边形 54"/>
              <p:cNvSpPr/>
              <p:nvPr/>
            </p:nvSpPr>
            <p:spPr>
              <a:xfrm>
                <a:off x="18158" y="3354"/>
                <a:ext cx="420" cy="2074"/>
              </a:xfrm>
              <a:custGeom>
                <a:avLst/>
                <a:gdLst>
                  <a:gd name="connisteX0" fmla="*/ 165100 w 266700"/>
                  <a:gd name="connsiteY0" fmla="*/ 21590 h 1316990"/>
                  <a:gd name="connisteX1" fmla="*/ 266700 w 266700"/>
                  <a:gd name="connsiteY1" fmla="*/ 1299845 h 1316990"/>
                  <a:gd name="connisteX2" fmla="*/ 76200 w 266700"/>
                  <a:gd name="connsiteY2" fmla="*/ 1316990 h 1316990"/>
                  <a:gd name="connisteX3" fmla="*/ 0 w 266700"/>
                  <a:gd name="connsiteY3" fmla="*/ 0 h 1316990"/>
                  <a:gd name="connisteX4" fmla="*/ 165100 w 266700"/>
                  <a:gd name="connsiteY4" fmla="*/ 21590 h 13169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6700" h="1316990">
                    <a:moveTo>
                      <a:pt x="165100" y="21590"/>
                    </a:moveTo>
                    <a:lnTo>
                      <a:pt x="266700" y="1299845"/>
                    </a:lnTo>
                    <a:lnTo>
                      <a:pt x="76200" y="1316990"/>
                    </a:lnTo>
                    <a:lnTo>
                      <a:pt x="0" y="0"/>
                    </a:lnTo>
                    <a:lnTo>
                      <a:pt x="165100" y="2159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80" name="文本框 79"/>
            <p:cNvSpPr txBox="true"/>
            <p:nvPr/>
          </p:nvSpPr>
          <p:spPr>
            <a:xfrm>
              <a:off x="15181" y="7125"/>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④</a:t>
              </a:r>
              <a:endParaRPr lang="zh-CN" altLang="en-US">
                <a:solidFill>
                  <a:schemeClr val="bg1"/>
                </a:solidFill>
                <a:latin typeface="微软雅黑" panose="020B0503020204020204" charset="-122"/>
                <a:ea typeface="微软雅黑" panose="020B0503020204020204" charset="-122"/>
              </a:endParaRPr>
            </a:p>
          </p:txBody>
        </p:sp>
        <p:sp>
          <p:nvSpPr>
            <p:cNvPr id="81" name="文本框 80"/>
            <p:cNvSpPr txBox="true"/>
            <p:nvPr/>
          </p:nvSpPr>
          <p:spPr>
            <a:xfrm>
              <a:off x="15658" y="7125"/>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⑤</a:t>
              </a:r>
              <a:endParaRPr lang="zh-CN" altLang="en-US">
                <a:solidFill>
                  <a:schemeClr val="bg1"/>
                </a:solidFill>
                <a:latin typeface="微软雅黑" panose="020B0503020204020204" charset="-122"/>
                <a:ea typeface="微软雅黑" panose="020B0503020204020204" charset="-122"/>
              </a:endParaRPr>
            </a:p>
          </p:txBody>
        </p:sp>
        <p:sp>
          <p:nvSpPr>
            <p:cNvPr id="82" name="文本框 81"/>
            <p:cNvSpPr txBox="true"/>
            <p:nvPr/>
          </p:nvSpPr>
          <p:spPr>
            <a:xfrm>
              <a:off x="17678" y="7623"/>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⑥</a:t>
              </a:r>
              <a:endParaRPr lang="zh-CN" altLang="en-US">
                <a:solidFill>
                  <a:schemeClr val="bg1"/>
                </a:solidFill>
                <a:latin typeface="微软雅黑" panose="020B0503020204020204" charset="-122"/>
                <a:ea typeface="微软雅黑" panose="020B0503020204020204" charset="-122"/>
              </a:endParaRPr>
            </a:p>
          </p:txBody>
        </p:sp>
        <p:sp>
          <p:nvSpPr>
            <p:cNvPr id="83" name="文本框 82"/>
            <p:cNvSpPr txBox="true"/>
            <p:nvPr/>
          </p:nvSpPr>
          <p:spPr>
            <a:xfrm>
              <a:off x="18113" y="7623"/>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⑦</a:t>
              </a:r>
              <a:endParaRPr lang="zh-CN" altLang="en-US">
                <a:solidFill>
                  <a:schemeClr val="bg1"/>
                </a:solidFill>
                <a:latin typeface="微软雅黑" panose="020B0503020204020204" charset="-122"/>
                <a:ea typeface="微软雅黑" panose="020B0503020204020204" charset="-122"/>
              </a:endParaRPr>
            </a:p>
          </p:txBody>
        </p:sp>
      </p:grpSp>
      <p:grpSp>
        <p:nvGrpSpPr>
          <p:cNvPr id="87" name="组合 86"/>
          <p:cNvGrpSpPr/>
          <p:nvPr/>
        </p:nvGrpSpPr>
        <p:grpSpPr>
          <a:xfrm>
            <a:off x="9069705" y="3957955"/>
            <a:ext cx="3171190" cy="2750820"/>
            <a:chOff x="14283" y="6233"/>
            <a:chExt cx="4994" cy="4332"/>
          </a:xfrm>
        </p:grpSpPr>
        <p:pic>
          <p:nvPicPr>
            <p:cNvPr id="36" name="图片 35"/>
            <p:cNvPicPr>
              <a:picLocks noChangeAspect="true"/>
            </p:cNvPicPr>
            <p:nvPr/>
          </p:nvPicPr>
          <p:blipFill>
            <a:blip r:embed="rId10"/>
            <a:srcRect l="10877" r="20092"/>
            <a:stretch>
              <a:fillRect/>
            </a:stretch>
          </p:blipFill>
          <p:spPr>
            <a:xfrm>
              <a:off x="14283" y="6233"/>
              <a:ext cx="4994" cy="4333"/>
            </a:xfrm>
            <a:prstGeom prst="rect">
              <a:avLst/>
            </a:prstGeom>
          </p:spPr>
        </p:pic>
        <p:sp>
          <p:nvSpPr>
            <p:cNvPr id="42" name="任意多边形 41"/>
            <p:cNvSpPr/>
            <p:nvPr/>
          </p:nvSpPr>
          <p:spPr>
            <a:xfrm>
              <a:off x="15606" y="6411"/>
              <a:ext cx="1031" cy="3930"/>
            </a:xfrm>
            <a:custGeom>
              <a:avLst/>
              <a:gdLst>
                <a:gd name="connisteX0" fmla="*/ 654685 w 654685"/>
                <a:gd name="connsiteY0" fmla="*/ 342900 h 2495550"/>
                <a:gd name="connisteX1" fmla="*/ 641985 w 654685"/>
                <a:gd name="connsiteY1" fmla="*/ 412750 h 2495550"/>
                <a:gd name="connisteX2" fmla="*/ 572135 w 654685"/>
                <a:gd name="connsiteY2" fmla="*/ 2317750 h 2495550"/>
                <a:gd name="connisteX3" fmla="*/ 0 w 654685"/>
                <a:gd name="connsiteY3" fmla="*/ 2495550 h 2495550"/>
                <a:gd name="connisteX4" fmla="*/ 165100 w 654685"/>
                <a:gd name="connsiteY4" fmla="*/ 0 h 2495550"/>
                <a:gd name="connisteX5" fmla="*/ 654685 w 654685"/>
                <a:gd name="connsiteY5" fmla="*/ 342900 h 249555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654685" h="2495550">
                  <a:moveTo>
                    <a:pt x="654685" y="342900"/>
                  </a:moveTo>
                  <a:lnTo>
                    <a:pt x="641985" y="412750"/>
                  </a:lnTo>
                  <a:lnTo>
                    <a:pt x="572135" y="2317750"/>
                  </a:lnTo>
                  <a:lnTo>
                    <a:pt x="0" y="2495550"/>
                  </a:lnTo>
                  <a:lnTo>
                    <a:pt x="165100" y="0"/>
                  </a:lnTo>
                  <a:lnTo>
                    <a:pt x="654685" y="3429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⑨</a:t>
              </a:r>
              <a:endParaRPr lang="zh-CN" altLang="en-US">
                <a:latin typeface="微软雅黑" panose="020B0503020204020204" charset="-122"/>
                <a:ea typeface="微软雅黑" panose="020B0503020204020204" charset="-122"/>
              </a:endParaRPr>
            </a:p>
          </p:txBody>
        </p:sp>
        <p:sp>
          <p:nvSpPr>
            <p:cNvPr id="85" name="任意多边形 84"/>
            <p:cNvSpPr/>
            <p:nvPr/>
          </p:nvSpPr>
          <p:spPr>
            <a:xfrm>
              <a:off x="18101" y="7799"/>
              <a:ext cx="386" cy="1489"/>
            </a:xfrm>
            <a:custGeom>
              <a:avLst/>
              <a:gdLst>
                <a:gd name="connisteX0" fmla="*/ 203200 w 245110"/>
                <a:gd name="connsiteY0" fmla="*/ 0 h 945515"/>
                <a:gd name="connisteX1" fmla="*/ 245110 w 245110"/>
                <a:gd name="connsiteY1" fmla="*/ 945515 h 945515"/>
                <a:gd name="connisteX2" fmla="*/ 16510 w 245110"/>
                <a:gd name="connsiteY2" fmla="*/ 911225 h 945515"/>
                <a:gd name="connisteX3" fmla="*/ 0 w 245110"/>
                <a:gd name="connsiteY3" fmla="*/ 45085 h 945515"/>
                <a:gd name="connisteX4" fmla="*/ 203200 w 245110"/>
                <a:gd name="connsiteY4" fmla="*/ 0 h 9455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45110" h="945515">
                  <a:moveTo>
                    <a:pt x="203200" y="0"/>
                  </a:moveTo>
                  <a:lnTo>
                    <a:pt x="245110" y="945515"/>
                  </a:lnTo>
                  <a:lnTo>
                    <a:pt x="16510" y="911225"/>
                  </a:lnTo>
                  <a:lnTo>
                    <a:pt x="0" y="45085"/>
                  </a:lnTo>
                  <a:lnTo>
                    <a:pt x="20320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⑩</a:t>
              </a:r>
              <a:endParaRPr lang="zh-CN" altLang="en-US">
                <a:latin typeface="微软雅黑" panose="020B0503020204020204" charset="-122"/>
                <a:ea typeface="微软雅黑" panose="020B0503020204020204" charset="-122"/>
              </a:endParaRPr>
            </a:p>
          </p:txBody>
        </p:sp>
        <p:sp>
          <p:nvSpPr>
            <p:cNvPr id="86" name="任意多边形 85"/>
            <p:cNvSpPr/>
            <p:nvPr/>
          </p:nvSpPr>
          <p:spPr>
            <a:xfrm>
              <a:off x="18429" y="7776"/>
              <a:ext cx="209" cy="1516"/>
            </a:xfrm>
            <a:custGeom>
              <a:avLst/>
              <a:gdLst>
                <a:gd name="connisteX0" fmla="*/ 90805 w 132715"/>
                <a:gd name="connsiteY0" fmla="*/ 0 h 962660"/>
                <a:gd name="connisteX1" fmla="*/ 132715 w 132715"/>
                <a:gd name="connsiteY1" fmla="*/ 925830 h 962660"/>
                <a:gd name="connisteX2" fmla="*/ 34290 w 132715"/>
                <a:gd name="connsiteY2" fmla="*/ 962660 h 962660"/>
                <a:gd name="connisteX3" fmla="*/ 0 w 132715"/>
                <a:gd name="connsiteY3" fmla="*/ 11430 h 962660"/>
                <a:gd name="connisteX4" fmla="*/ 90805 w 132715"/>
                <a:gd name="connsiteY4" fmla="*/ 0 h 96266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32715" h="962660">
                  <a:moveTo>
                    <a:pt x="90805" y="0"/>
                  </a:moveTo>
                  <a:lnTo>
                    <a:pt x="132715" y="925830"/>
                  </a:lnTo>
                  <a:lnTo>
                    <a:pt x="34290" y="962660"/>
                  </a:lnTo>
                  <a:lnTo>
                    <a:pt x="0" y="11430"/>
                  </a:lnTo>
                  <a:lnTo>
                    <a:pt x="9080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⑪</a:t>
              </a:r>
              <a:endParaRPr lang="zh-CN" altLang="en-US">
                <a:latin typeface="微软雅黑" panose="020B0503020204020204" charset="-122"/>
                <a:ea typeface="微软雅黑" panose="020B0503020204020204" charset="-122"/>
              </a:endParaRPr>
            </a:p>
          </p:txBody>
        </p:sp>
        <p:sp>
          <p:nvSpPr>
            <p:cNvPr id="40" name="任意多边形 39"/>
            <p:cNvSpPr/>
            <p:nvPr/>
          </p:nvSpPr>
          <p:spPr>
            <a:xfrm>
              <a:off x="15386" y="6421"/>
              <a:ext cx="460" cy="3910"/>
            </a:xfrm>
            <a:custGeom>
              <a:avLst/>
              <a:gdLst>
                <a:gd name="connisteX0" fmla="*/ 292100 w 292100"/>
                <a:gd name="connsiteY0" fmla="*/ 0 h 2482850"/>
                <a:gd name="connisteX1" fmla="*/ 127000 w 292100"/>
                <a:gd name="connsiteY1" fmla="*/ 285750 h 2482850"/>
                <a:gd name="connisteX2" fmla="*/ 0 w 292100"/>
                <a:gd name="connsiteY2" fmla="*/ 2286000 h 2482850"/>
                <a:gd name="connisteX3" fmla="*/ 139700 w 292100"/>
                <a:gd name="connsiteY3" fmla="*/ 2482850 h 2482850"/>
                <a:gd name="connisteX4" fmla="*/ 292100 w 292100"/>
                <a:gd name="connsiteY4" fmla="*/ 0 h 24828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92100" h="2482850">
                  <a:moveTo>
                    <a:pt x="292100" y="0"/>
                  </a:moveTo>
                  <a:lnTo>
                    <a:pt x="127000" y="285750"/>
                  </a:lnTo>
                  <a:lnTo>
                    <a:pt x="0" y="2286000"/>
                  </a:lnTo>
                  <a:lnTo>
                    <a:pt x="139700" y="2482850"/>
                  </a:lnTo>
                  <a:lnTo>
                    <a:pt x="29210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⑧</a:t>
              </a:r>
              <a:endParaRPr lang="zh-CN" altLang="en-US">
                <a:latin typeface="微软雅黑" panose="020B0503020204020204" charset="-122"/>
                <a:ea typeface="微软雅黑" panose="020B0503020204020204" charset="-122"/>
              </a:endParaRPr>
            </a:p>
          </p:txBody>
        </p:sp>
      </p:grpSp>
    </p:spTree>
    <p:custDataLst>
      <p:tags r:id="rId1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0" y="0"/>
          <a:ext cx="12240260" cy="6857365"/>
        </p:xfrm>
        <a:graphic>
          <a:graphicData uri="http://schemas.openxmlformats.org/drawingml/2006/table">
            <a:tbl>
              <a:tblPr firstRow="true" bandRow="true">
                <a:tableStyleId>{5C22544A-7EE6-4342-B048-85BDC9FD1C3A}</a:tableStyleId>
              </a:tblPr>
              <a:tblGrid>
                <a:gridCol w="476250"/>
                <a:gridCol w="1279525"/>
                <a:gridCol w="1226185"/>
                <a:gridCol w="1012190"/>
                <a:gridCol w="1048385"/>
                <a:gridCol w="758825"/>
                <a:gridCol w="1005205"/>
                <a:gridCol w="803275"/>
                <a:gridCol w="597535"/>
                <a:gridCol w="857885"/>
                <a:gridCol w="3175000"/>
              </a:tblGrid>
              <a:tr h="37084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831340">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r>
                        <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rPr>
                        <a:t>`</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205">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491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14960">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L≤6.5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H≤3.2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7815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098080401A1SC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1233</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59105">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2</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098080402A1SC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1233</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L≤3.6</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H≤3.2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1233</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54292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3</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098080403A1SC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0715">
                <a:tc>
                  <a:txBody>
                    <a:bodyPr/>
                    <a:lstStyle/>
                    <a:p>
                      <a:pPr algn="ctr" fontAlgn="auto">
                        <a:lnSpc>
                          <a:spcPct val="120000"/>
                        </a:lnSpc>
                      </a:pPr>
                      <a:r>
                        <a:rPr lang="en-US" altLang="zh-CN" sz="1000" spc="60" baseline="0">
                          <a:solidFill>
                            <a:schemeClr val="tx1"/>
                          </a:solidFill>
                          <a:uFillTx/>
                          <a:latin typeface="Arial" panose="02080604020202020204" pitchFamily="34" charset="0"/>
                          <a:ea typeface="Wingdings" panose="05000000000000000000" charset="0"/>
                        </a:rPr>
                        <a:t>4</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098080404A1SC</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1233</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L≤3.5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H≤1.2</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 name="组合 1"/>
          <p:cNvGrpSpPr/>
          <p:nvPr/>
        </p:nvGrpSpPr>
        <p:grpSpPr>
          <a:xfrm>
            <a:off x="3681730" y="2567940"/>
            <a:ext cx="1490345" cy="1814195"/>
            <a:chOff x="5179" y="4505"/>
            <a:chExt cx="2224" cy="2681"/>
          </a:xfrm>
        </p:grpSpPr>
        <p:pic>
          <p:nvPicPr>
            <p:cNvPr id="21" name="图片 20"/>
            <p:cNvPicPr>
              <a:picLocks noChangeAspect="true"/>
            </p:cNvPicPr>
            <p:nvPr/>
          </p:nvPicPr>
          <p:blipFill>
            <a:blip r:embed="rId2"/>
            <a:stretch>
              <a:fillRect/>
            </a:stretch>
          </p:blipFill>
          <p:spPr>
            <a:xfrm>
              <a:off x="5179" y="4505"/>
              <a:ext cx="2224" cy="1849"/>
            </a:xfrm>
            <a:prstGeom prst="rect">
              <a:avLst/>
            </a:prstGeom>
          </p:spPr>
        </p:pic>
        <p:pic>
          <p:nvPicPr>
            <p:cNvPr id="25" name="图片 24"/>
            <p:cNvPicPr>
              <a:picLocks noChangeAspect="true"/>
            </p:cNvPicPr>
            <p:nvPr/>
          </p:nvPicPr>
          <p:blipFill>
            <a:blip r:embed="rId3"/>
            <a:stretch>
              <a:fillRect/>
            </a:stretch>
          </p:blipFill>
          <p:spPr>
            <a:xfrm>
              <a:off x="5179" y="6354"/>
              <a:ext cx="2225" cy="832"/>
            </a:xfrm>
            <a:prstGeom prst="rect">
              <a:avLst/>
            </a:prstGeom>
          </p:spPr>
        </p:pic>
      </p:grpSp>
      <p:grpSp>
        <p:nvGrpSpPr>
          <p:cNvPr id="28" name="组合 27"/>
          <p:cNvGrpSpPr/>
          <p:nvPr/>
        </p:nvGrpSpPr>
        <p:grpSpPr>
          <a:xfrm>
            <a:off x="709930" y="2567940"/>
            <a:ext cx="1490345" cy="1844675"/>
            <a:chOff x="5179" y="4505"/>
            <a:chExt cx="2224" cy="2681"/>
          </a:xfrm>
        </p:grpSpPr>
        <p:pic>
          <p:nvPicPr>
            <p:cNvPr id="29" name="图片 28"/>
            <p:cNvPicPr>
              <a:picLocks noChangeAspect="true"/>
            </p:cNvPicPr>
            <p:nvPr/>
          </p:nvPicPr>
          <p:blipFill>
            <a:blip r:embed="rId2"/>
            <a:stretch>
              <a:fillRect/>
            </a:stretch>
          </p:blipFill>
          <p:spPr>
            <a:xfrm>
              <a:off x="5179" y="4505"/>
              <a:ext cx="2224" cy="1849"/>
            </a:xfrm>
            <a:prstGeom prst="rect">
              <a:avLst/>
            </a:prstGeom>
          </p:spPr>
        </p:pic>
        <p:pic>
          <p:nvPicPr>
            <p:cNvPr id="31" name="图片 30"/>
            <p:cNvPicPr>
              <a:picLocks noChangeAspect="true"/>
            </p:cNvPicPr>
            <p:nvPr/>
          </p:nvPicPr>
          <p:blipFill>
            <a:blip r:embed="rId3"/>
            <a:stretch>
              <a:fillRect/>
            </a:stretch>
          </p:blipFill>
          <p:spPr>
            <a:xfrm>
              <a:off x="5179" y="6354"/>
              <a:ext cx="2225" cy="832"/>
            </a:xfrm>
            <a:prstGeom prst="rect">
              <a:avLst/>
            </a:prstGeom>
          </p:spPr>
        </p:pic>
      </p:grpSp>
      <p:grpSp>
        <p:nvGrpSpPr>
          <p:cNvPr id="18" name="组合 17"/>
          <p:cNvGrpSpPr/>
          <p:nvPr/>
        </p:nvGrpSpPr>
        <p:grpSpPr>
          <a:xfrm>
            <a:off x="6555105" y="2568575"/>
            <a:ext cx="2030730" cy="1814195"/>
            <a:chOff x="10518" y="4342"/>
            <a:chExt cx="3198" cy="2845"/>
          </a:xfrm>
        </p:grpSpPr>
        <p:grpSp>
          <p:nvGrpSpPr>
            <p:cNvPr id="19" name="组合 18"/>
            <p:cNvGrpSpPr/>
            <p:nvPr/>
          </p:nvGrpSpPr>
          <p:grpSpPr>
            <a:xfrm>
              <a:off x="10518" y="4342"/>
              <a:ext cx="3198" cy="2326"/>
              <a:chOff x="10524" y="4342"/>
              <a:chExt cx="2738" cy="3114"/>
            </a:xfrm>
          </p:grpSpPr>
          <p:pic>
            <p:nvPicPr>
              <p:cNvPr id="20" name="图片 19"/>
              <p:cNvPicPr>
                <a:picLocks noChangeAspect="true"/>
              </p:cNvPicPr>
              <p:nvPr/>
            </p:nvPicPr>
            <p:blipFill>
              <a:blip r:embed="rId4"/>
              <a:stretch>
                <a:fillRect/>
              </a:stretch>
            </p:blipFill>
            <p:spPr>
              <a:xfrm>
                <a:off x="10524" y="4342"/>
                <a:ext cx="2531" cy="2917"/>
              </a:xfrm>
              <a:prstGeom prst="rect">
                <a:avLst/>
              </a:prstGeom>
            </p:spPr>
          </p:pic>
          <p:sp>
            <p:nvSpPr>
              <p:cNvPr id="22" name="文本框 21"/>
              <p:cNvSpPr txBox="true"/>
              <p:nvPr/>
            </p:nvSpPr>
            <p:spPr>
              <a:xfrm rot="2940000">
                <a:off x="10391" y="5777"/>
                <a:ext cx="3111" cy="247"/>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23" name="文本框 22"/>
              <p:cNvSpPr txBox="true"/>
              <p:nvPr/>
            </p:nvSpPr>
            <p:spPr>
              <a:xfrm rot="20160000">
                <a:off x="10629" y="4822"/>
                <a:ext cx="1838" cy="385"/>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4" name="文本框 23"/>
              <p:cNvSpPr txBox="true"/>
              <p:nvPr/>
            </p:nvSpPr>
            <p:spPr>
              <a:xfrm rot="19860000">
                <a:off x="11424" y="6177"/>
                <a:ext cx="1838" cy="385"/>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30" name="图片 29"/>
            <p:cNvPicPr>
              <a:picLocks noChangeAspect="true"/>
            </p:cNvPicPr>
            <p:nvPr/>
          </p:nvPicPr>
          <p:blipFill>
            <a:blip r:embed="rId5"/>
            <a:stretch>
              <a:fillRect/>
            </a:stretch>
          </p:blipFill>
          <p:spPr>
            <a:xfrm>
              <a:off x="10519" y="6521"/>
              <a:ext cx="2955" cy="666"/>
            </a:xfrm>
            <a:prstGeom prst="rect">
              <a:avLst/>
            </a:prstGeom>
          </p:spPr>
        </p:pic>
      </p:grpSp>
      <p:pic>
        <p:nvPicPr>
          <p:cNvPr id="33" name="图片 32"/>
          <p:cNvPicPr/>
          <p:nvPr/>
        </p:nvPicPr>
        <p:blipFill>
          <a:blip r:embed="rId6"/>
          <a:stretch>
            <a:fillRect/>
          </a:stretch>
        </p:blipFill>
        <p:spPr>
          <a:xfrm>
            <a:off x="374650" y="417195"/>
            <a:ext cx="2060575" cy="1725295"/>
          </a:xfrm>
          <a:prstGeom prst="rect">
            <a:avLst/>
          </a:prstGeom>
        </p:spPr>
      </p:pic>
      <p:sp>
        <p:nvSpPr>
          <p:cNvPr id="4" name="任意多边形 3"/>
          <p:cNvSpPr/>
          <p:nvPr/>
        </p:nvSpPr>
        <p:spPr>
          <a:xfrm>
            <a:off x="1249680" y="1437640"/>
            <a:ext cx="186690" cy="163830"/>
          </a:xfrm>
          <a:custGeom>
            <a:avLst/>
            <a:gdLst>
              <a:gd name="connisteX0" fmla="*/ 97155 w 186690"/>
              <a:gd name="connsiteY0" fmla="*/ 0 h 167640"/>
              <a:gd name="connisteX1" fmla="*/ 104775 w 186690"/>
              <a:gd name="connsiteY1" fmla="*/ 0 h 167640"/>
              <a:gd name="connisteX2" fmla="*/ 186690 w 186690"/>
              <a:gd name="connsiteY2" fmla="*/ 112395 h 167640"/>
              <a:gd name="connisteX3" fmla="*/ 182880 w 186690"/>
              <a:gd name="connsiteY3" fmla="*/ 114300 h 167640"/>
              <a:gd name="connisteX4" fmla="*/ 83820 w 186690"/>
              <a:gd name="connsiteY4" fmla="*/ 167640 h 167640"/>
              <a:gd name="connisteX5" fmla="*/ 0 w 186690"/>
              <a:gd name="connsiteY5" fmla="*/ 57150 h 167640"/>
              <a:gd name="connisteX6" fmla="*/ 5715 w 186690"/>
              <a:gd name="connsiteY6" fmla="*/ 45720 h 167640"/>
              <a:gd name="connisteX7" fmla="*/ 97155 w 186690"/>
              <a:gd name="connsiteY7" fmla="*/ 0 h 1676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86690" h="167640">
                <a:moveTo>
                  <a:pt x="97155" y="0"/>
                </a:moveTo>
                <a:lnTo>
                  <a:pt x="104775" y="0"/>
                </a:lnTo>
                <a:lnTo>
                  <a:pt x="186690" y="112395"/>
                </a:lnTo>
                <a:lnTo>
                  <a:pt x="182880" y="114300"/>
                </a:lnTo>
                <a:lnTo>
                  <a:pt x="83820" y="167640"/>
                </a:lnTo>
                <a:lnTo>
                  <a:pt x="0" y="57150"/>
                </a:lnTo>
                <a:lnTo>
                  <a:pt x="5715" y="45720"/>
                </a:lnTo>
                <a:lnTo>
                  <a:pt x="97155" y="0"/>
                </a:lnTo>
                <a:close/>
              </a:path>
            </a:pathLst>
          </a:custGeom>
          <a:solidFill>
            <a:srgbClr val="767C7E"/>
          </a:solidFill>
          <a:ln>
            <a:solidFill>
              <a:srgbClr val="7D7C8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 name="组合 6"/>
          <p:cNvGrpSpPr/>
          <p:nvPr/>
        </p:nvGrpSpPr>
        <p:grpSpPr>
          <a:xfrm>
            <a:off x="878840" y="1235710"/>
            <a:ext cx="863600" cy="201930"/>
            <a:chOff x="1384" y="1946"/>
            <a:chExt cx="1360" cy="318"/>
          </a:xfrm>
        </p:grpSpPr>
        <p:sp>
          <p:nvSpPr>
            <p:cNvPr id="3" name="矩形 2"/>
            <p:cNvSpPr/>
            <p:nvPr/>
          </p:nvSpPr>
          <p:spPr>
            <a:xfrm>
              <a:off x="1496" y="2033"/>
              <a:ext cx="1071" cy="1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true"/>
            <p:nvPr/>
          </p:nvSpPr>
          <p:spPr>
            <a:xfrm>
              <a:off x="1384" y="1946"/>
              <a:ext cx="1360" cy="318"/>
            </a:xfrm>
            <a:prstGeom prst="rect">
              <a:avLst/>
            </a:prstGeom>
            <a:noFill/>
          </p:spPr>
          <p:txBody>
            <a:bodyPr wrap="square" rtlCol="0">
              <a:noAutofit/>
            </a:bodyPr>
            <a:p>
              <a:r>
                <a:rPr lang="zh-CN" altLang="en-US" sz="900"/>
                <a:t>街坊编号</a:t>
              </a:r>
              <a:r>
                <a:rPr lang="en-US" altLang="zh-CN" sz="900"/>
                <a:t>808</a:t>
              </a:r>
              <a:endParaRPr lang="en-US" altLang="zh-CN" sz="900"/>
            </a:p>
          </p:txBody>
        </p:sp>
      </p:grpSp>
      <p:sp>
        <p:nvSpPr>
          <p:cNvPr id="9" name="任意多边形 8"/>
          <p:cNvSpPr/>
          <p:nvPr/>
        </p:nvSpPr>
        <p:spPr>
          <a:xfrm>
            <a:off x="1370965" y="1381760"/>
            <a:ext cx="189230" cy="154305"/>
          </a:xfrm>
          <a:custGeom>
            <a:avLst/>
            <a:gdLst>
              <a:gd name="connisteX0" fmla="*/ 0 w 189230"/>
              <a:gd name="connsiteY0" fmla="*/ 41275 h 154305"/>
              <a:gd name="connisteX1" fmla="*/ 76200 w 189230"/>
              <a:gd name="connsiteY1" fmla="*/ 154305 h 154305"/>
              <a:gd name="connisteX2" fmla="*/ 87630 w 189230"/>
              <a:gd name="connsiteY2" fmla="*/ 154305 h 154305"/>
              <a:gd name="connisteX3" fmla="*/ 189230 w 189230"/>
              <a:gd name="connsiteY3" fmla="*/ 103505 h 154305"/>
              <a:gd name="connisteX4" fmla="*/ 116840 w 189230"/>
              <a:gd name="connsiteY4" fmla="*/ 0 h 154305"/>
              <a:gd name="connisteX5" fmla="*/ 0 w 189230"/>
              <a:gd name="connsiteY5" fmla="*/ 41275 h 1543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230" h="154305">
                <a:moveTo>
                  <a:pt x="0" y="41275"/>
                </a:moveTo>
                <a:lnTo>
                  <a:pt x="76200" y="154305"/>
                </a:lnTo>
                <a:lnTo>
                  <a:pt x="87630" y="154305"/>
                </a:lnTo>
                <a:lnTo>
                  <a:pt x="189230" y="103505"/>
                </a:lnTo>
                <a:lnTo>
                  <a:pt x="116840" y="0"/>
                </a:lnTo>
                <a:lnTo>
                  <a:pt x="0" y="41275"/>
                </a:lnTo>
                <a:close/>
              </a:path>
            </a:pathLst>
          </a:custGeom>
          <a:solidFill>
            <a:schemeClr val="bg2">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9" name="组合 48"/>
          <p:cNvGrpSpPr/>
          <p:nvPr/>
        </p:nvGrpSpPr>
        <p:grpSpPr>
          <a:xfrm>
            <a:off x="3087370" y="383540"/>
            <a:ext cx="2788285" cy="1757680"/>
            <a:chOff x="4862" y="604"/>
            <a:chExt cx="4391" cy="2768"/>
          </a:xfrm>
        </p:grpSpPr>
        <p:grpSp>
          <p:nvGrpSpPr>
            <p:cNvPr id="13" name="组合 12"/>
            <p:cNvGrpSpPr/>
            <p:nvPr/>
          </p:nvGrpSpPr>
          <p:grpSpPr>
            <a:xfrm rot="0">
              <a:off x="4862" y="604"/>
              <a:ext cx="3786" cy="2769"/>
              <a:chOff x="6661" y="5630"/>
              <a:chExt cx="4900"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7"/>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6661" y="5817"/>
                <a:ext cx="3019" cy="440"/>
              </a:xfrm>
              <a:prstGeom prst="rect">
                <a:avLst/>
              </a:prstGeom>
              <a:noFill/>
            </p:spPr>
            <p:txBody>
              <a:bodyPr wrap="square" rtlCol="0">
                <a:spAutoFit/>
              </a:bodyPr>
              <a:p>
                <a:r>
                  <a:rPr lang="zh-CN" altLang="en-US" sz="1400"/>
                  <a:t>建筑编号</a:t>
                </a:r>
                <a:r>
                  <a:rPr lang="en-US" altLang="zh-CN" sz="1400"/>
                  <a:t> 03</a:t>
                </a:r>
                <a:endParaRPr lang="en-US" altLang="zh-CN" sz="1400"/>
              </a:p>
            </p:txBody>
          </p:sp>
        </p:grpSp>
        <p:sp>
          <p:nvSpPr>
            <p:cNvPr id="11" name="文本框 10"/>
            <p:cNvSpPr txBox="true"/>
            <p:nvPr/>
          </p:nvSpPr>
          <p:spPr>
            <a:xfrm>
              <a:off x="6921" y="826"/>
              <a:ext cx="2332" cy="483"/>
            </a:xfrm>
            <a:prstGeom prst="rect">
              <a:avLst/>
            </a:prstGeom>
            <a:noFill/>
          </p:spPr>
          <p:txBody>
            <a:bodyPr wrap="square" rtlCol="0">
              <a:spAutoFit/>
            </a:bodyPr>
            <a:p>
              <a:r>
                <a:rPr lang="zh-CN" altLang="en-US" sz="1400"/>
                <a:t>建筑编号</a:t>
              </a:r>
              <a:r>
                <a:rPr lang="en-US" altLang="zh-CN" sz="1400"/>
                <a:t> 04</a:t>
              </a:r>
              <a:endParaRPr lang="en-US" altLang="zh-CN" sz="1400"/>
            </a:p>
          </p:txBody>
        </p:sp>
        <p:sp>
          <p:nvSpPr>
            <p:cNvPr id="12" name="任意多边形 11"/>
            <p:cNvSpPr/>
            <p:nvPr/>
          </p:nvSpPr>
          <p:spPr>
            <a:xfrm>
              <a:off x="5833" y="1265"/>
              <a:ext cx="655" cy="493"/>
            </a:xfrm>
            <a:custGeom>
              <a:avLst/>
              <a:gdLst>
                <a:gd name="connisteX0" fmla="*/ 0 w 415925"/>
                <a:gd name="connsiteY0" fmla="*/ 46355 h 313055"/>
                <a:gd name="connisteX1" fmla="*/ 23495 w 415925"/>
                <a:gd name="connsiteY1" fmla="*/ 252095 h 313055"/>
                <a:gd name="connisteX2" fmla="*/ 112395 w 415925"/>
                <a:gd name="connsiteY2" fmla="*/ 243205 h 313055"/>
                <a:gd name="connisteX3" fmla="*/ 121285 w 415925"/>
                <a:gd name="connsiteY3" fmla="*/ 313055 h 313055"/>
                <a:gd name="connisteX4" fmla="*/ 374015 w 415925"/>
                <a:gd name="connsiteY4" fmla="*/ 289560 h 313055"/>
                <a:gd name="connisteX5" fmla="*/ 364490 w 415925"/>
                <a:gd name="connsiteY5" fmla="*/ 247650 h 313055"/>
                <a:gd name="connisteX6" fmla="*/ 415925 w 415925"/>
                <a:gd name="connsiteY6" fmla="*/ 243205 h 313055"/>
                <a:gd name="connisteX7" fmla="*/ 397510 w 415925"/>
                <a:gd name="connsiteY7" fmla="*/ 0 h 313055"/>
                <a:gd name="connisteX8" fmla="*/ 0 w 415925"/>
                <a:gd name="connsiteY8" fmla="*/ 46355 h 3130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415925" h="313055">
                  <a:moveTo>
                    <a:pt x="0" y="46355"/>
                  </a:moveTo>
                  <a:lnTo>
                    <a:pt x="23495" y="252095"/>
                  </a:lnTo>
                  <a:lnTo>
                    <a:pt x="112395" y="243205"/>
                  </a:lnTo>
                  <a:lnTo>
                    <a:pt x="121285" y="313055"/>
                  </a:lnTo>
                  <a:lnTo>
                    <a:pt x="374015" y="289560"/>
                  </a:lnTo>
                  <a:lnTo>
                    <a:pt x="364490" y="247650"/>
                  </a:lnTo>
                  <a:lnTo>
                    <a:pt x="415925" y="243205"/>
                  </a:lnTo>
                  <a:lnTo>
                    <a:pt x="397510" y="0"/>
                  </a:lnTo>
                  <a:lnTo>
                    <a:pt x="0" y="46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任意多边形 47"/>
            <p:cNvSpPr/>
            <p:nvPr/>
          </p:nvSpPr>
          <p:spPr>
            <a:xfrm>
              <a:off x="6687" y="1368"/>
              <a:ext cx="846" cy="331"/>
            </a:xfrm>
            <a:custGeom>
              <a:avLst/>
              <a:gdLst>
                <a:gd name="connisteX0" fmla="*/ 528320 w 537210"/>
                <a:gd name="connsiteY0" fmla="*/ 0 h 210185"/>
                <a:gd name="connisteX1" fmla="*/ 537210 w 537210"/>
                <a:gd name="connsiteY1" fmla="*/ 126365 h 210185"/>
                <a:gd name="connisteX2" fmla="*/ 485775 w 537210"/>
                <a:gd name="connsiteY2" fmla="*/ 130810 h 210185"/>
                <a:gd name="connisteX3" fmla="*/ 485775 w 537210"/>
                <a:gd name="connsiteY3" fmla="*/ 172720 h 210185"/>
                <a:gd name="connisteX4" fmla="*/ 37465 w 537210"/>
                <a:gd name="connsiteY4" fmla="*/ 210185 h 210185"/>
                <a:gd name="connisteX5" fmla="*/ 37465 w 537210"/>
                <a:gd name="connsiteY5" fmla="*/ 154305 h 210185"/>
                <a:gd name="connisteX6" fmla="*/ 4445 w 537210"/>
                <a:gd name="connsiteY6" fmla="*/ 149225 h 210185"/>
                <a:gd name="connisteX7" fmla="*/ 0 w 537210"/>
                <a:gd name="connsiteY7" fmla="*/ 60960 h 210185"/>
                <a:gd name="connisteX8" fmla="*/ 528320 w 537210"/>
                <a:gd name="connsiteY8" fmla="*/ 0 h 2101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37210" h="210185">
                  <a:moveTo>
                    <a:pt x="528320" y="0"/>
                  </a:moveTo>
                  <a:lnTo>
                    <a:pt x="537210" y="126365"/>
                  </a:lnTo>
                  <a:lnTo>
                    <a:pt x="485775" y="130810"/>
                  </a:lnTo>
                  <a:lnTo>
                    <a:pt x="485775" y="172720"/>
                  </a:lnTo>
                  <a:lnTo>
                    <a:pt x="37465" y="210185"/>
                  </a:lnTo>
                  <a:lnTo>
                    <a:pt x="37465" y="154305"/>
                  </a:lnTo>
                  <a:lnTo>
                    <a:pt x="4445" y="149225"/>
                  </a:lnTo>
                  <a:lnTo>
                    <a:pt x="0" y="60960"/>
                  </a:lnTo>
                  <a:lnTo>
                    <a:pt x="52832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34" name="组合 33"/>
          <p:cNvGrpSpPr/>
          <p:nvPr/>
        </p:nvGrpSpPr>
        <p:grpSpPr>
          <a:xfrm>
            <a:off x="9084310" y="868680"/>
            <a:ext cx="3155950" cy="1878330"/>
            <a:chOff x="14305" y="826"/>
            <a:chExt cx="4970" cy="2204"/>
          </a:xfrm>
        </p:grpSpPr>
        <p:pic>
          <p:nvPicPr>
            <p:cNvPr id="5" name="图片 4" descr="857db9a22d6dc70037fc91206ad88a26"/>
            <p:cNvPicPr>
              <a:picLocks noChangeAspect="true"/>
            </p:cNvPicPr>
            <p:nvPr/>
          </p:nvPicPr>
          <p:blipFill>
            <a:blip r:embed="rId8"/>
            <a:srcRect l="3379" t="30776" r="7608" b="31799"/>
            <a:stretch>
              <a:fillRect/>
            </a:stretch>
          </p:blipFill>
          <p:spPr>
            <a:xfrm>
              <a:off x="14305" y="826"/>
              <a:ext cx="4970" cy="2204"/>
            </a:xfrm>
            <a:prstGeom prst="rect">
              <a:avLst/>
            </a:prstGeom>
          </p:spPr>
        </p:pic>
        <p:grpSp>
          <p:nvGrpSpPr>
            <p:cNvPr id="27" name="组合 26"/>
            <p:cNvGrpSpPr/>
            <p:nvPr/>
          </p:nvGrpSpPr>
          <p:grpSpPr>
            <a:xfrm>
              <a:off x="15103" y="1841"/>
              <a:ext cx="3104" cy="786"/>
              <a:chOff x="15103" y="1841"/>
              <a:chExt cx="3104" cy="786"/>
            </a:xfrm>
          </p:grpSpPr>
          <p:sp>
            <p:nvSpPr>
              <p:cNvPr id="8" name="任意多边形 7"/>
              <p:cNvSpPr/>
              <p:nvPr/>
            </p:nvSpPr>
            <p:spPr>
              <a:xfrm>
                <a:off x="15103" y="1841"/>
                <a:ext cx="1762" cy="787"/>
              </a:xfrm>
              <a:custGeom>
                <a:avLst/>
                <a:gdLst>
                  <a:gd name="connisteX0" fmla="*/ 36830 w 1118870"/>
                  <a:gd name="connsiteY0" fmla="*/ 0 h 499745"/>
                  <a:gd name="connisteX1" fmla="*/ 0 w 1118870"/>
                  <a:gd name="connsiteY1" fmla="*/ 484505 h 499745"/>
                  <a:gd name="connisteX2" fmla="*/ 1118870 w 1118870"/>
                  <a:gd name="connsiteY2" fmla="*/ 499745 h 499745"/>
                  <a:gd name="connisteX3" fmla="*/ 1115695 w 1118870"/>
                  <a:gd name="connsiteY3" fmla="*/ 27305 h 499745"/>
                  <a:gd name="connisteX4" fmla="*/ 36830 w 1118870"/>
                  <a:gd name="connsiteY4" fmla="*/ 0 h 49974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118870" h="499745">
                    <a:moveTo>
                      <a:pt x="36830" y="0"/>
                    </a:moveTo>
                    <a:lnTo>
                      <a:pt x="0" y="484505"/>
                    </a:lnTo>
                    <a:lnTo>
                      <a:pt x="1118870" y="499745"/>
                    </a:lnTo>
                    <a:lnTo>
                      <a:pt x="1115695" y="27305"/>
                    </a:lnTo>
                    <a:lnTo>
                      <a:pt x="3683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①</a:t>
                </a:r>
                <a:endParaRPr lang="zh-CN" altLang="en-US">
                  <a:latin typeface="微软雅黑" panose="020B0503020204020204" charset="-122"/>
                  <a:ea typeface="微软雅黑" panose="020B0503020204020204" charset="-122"/>
                </a:endParaRPr>
              </a:p>
            </p:txBody>
          </p:sp>
          <p:sp>
            <p:nvSpPr>
              <p:cNvPr id="26" name="任意多边形 25"/>
              <p:cNvSpPr/>
              <p:nvPr/>
            </p:nvSpPr>
            <p:spPr>
              <a:xfrm>
                <a:off x="17309" y="1899"/>
                <a:ext cx="898" cy="696"/>
              </a:xfrm>
              <a:custGeom>
                <a:avLst/>
                <a:gdLst>
                  <a:gd name="connisteX0" fmla="*/ 0 w 570230"/>
                  <a:gd name="connsiteY0" fmla="*/ 0 h 441960"/>
                  <a:gd name="connisteX1" fmla="*/ 536575 w 570230"/>
                  <a:gd name="connsiteY1" fmla="*/ 15240 h 441960"/>
                  <a:gd name="connisteX2" fmla="*/ 570230 w 570230"/>
                  <a:gd name="connsiteY2" fmla="*/ 441960 h 441960"/>
                  <a:gd name="connisteX3" fmla="*/ 18415 w 570230"/>
                  <a:gd name="connsiteY3" fmla="*/ 435610 h 441960"/>
                  <a:gd name="connisteX4" fmla="*/ 0 w 570230"/>
                  <a:gd name="connsiteY4" fmla="*/ 0 h 44196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70230" h="441960">
                    <a:moveTo>
                      <a:pt x="0" y="0"/>
                    </a:moveTo>
                    <a:lnTo>
                      <a:pt x="536575" y="15240"/>
                    </a:lnTo>
                    <a:lnTo>
                      <a:pt x="570230" y="441960"/>
                    </a:lnTo>
                    <a:lnTo>
                      <a:pt x="18415" y="43561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②</a:t>
                </a:r>
                <a:endParaRPr lang="zh-CN" altLang="en-US">
                  <a:latin typeface="微软雅黑" panose="020B0503020204020204" charset="-122"/>
                  <a:ea typeface="微软雅黑" panose="020B0503020204020204" charset="-122"/>
                </a:endParaRPr>
              </a:p>
            </p:txBody>
          </p:sp>
        </p:grpSp>
      </p:grpSp>
      <p:grpSp>
        <p:nvGrpSpPr>
          <p:cNvPr id="41" name="组合 40"/>
          <p:cNvGrpSpPr/>
          <p:nvPr/>
        </p:nvGrpSpPr>
        <p:grpSpPr>
          <a:xfrm>
            <a:off x="9084310" y="2861310"/>
            <a:ext cx="3155950" cy="3867150"/>
            <a:chOff x="14306" y="4506"/>
            <a:chExt cx="4970" cy="6090"/>
          </a:xfrm>
        </p:grpSpPr>
        <p:pic>
          <p:nvPicPr>
            <p:cNvPr id="35" name="图片 34" descr="ab513192818354fc2b40e34a6e733104"/>
            <p:cNvPicPr>
              <a:picLocks noChangeAspect="true"/>
            </p:cNvPicPr>
            <p:nvPr/>
          </p:nvPicPr>
          <p:blipFill>
            <a:blip r:embed="rId9"/>
            <a:srcRect l="3494" t="25278" r="36383" b="16426"/>
            <a:stretch>
              <a:fillRect/>
            </a:stretch>
          </p:blipFill>
          <p:spPr>
            <a:xfrm>
              <a:off x="14306" y="4506"/>
              <a:ext cx="4971" cy="6091"/>
            </a:xfrm>
            <a:prstGeom prst="rect">
              <a:avLst/>
            </a:prstGeom>
          </p:spPr>
        </p:pic>
        <p:sp>
          <p:nvSpPr>
            <p:cNvPr id="37" name="任意多边形 36"/>
            <p:cNvSpPr/>
            <p:nvPr/>
          </p:nvSpPr>
          <p:spPr>
            <a:xfrm>
              <a:off x="17047" y="6199"/>
              <a:ext cx="940" cy="3760"/>
            </a:xfrm>
            <a:custGeom>
              <a:avLst/>
              <a:gdLst>
                <a:gd name="connisteX0" fmla="*/ 0 w 596900"/>
                <a:gd name="connsiteY0" fmla="*/ 0 h 2387600"/>
                <a:gd name="connisteX1" fmla="*/ 476250 w 596900"/>
                <a:gd name="connsiteY1" fmla="*/ 38100 h 2387600"/>
                <a:gd name="connisteX2" fmla="*/ 596900 w 596900"/>
                <a:gd name="connsiteY2" fmla="*/ 2266950 h 2387600"/>
                <a:gd name="connisteX3" fmla="*/ 95250 w 596900"/>
                <a:gd name="connsiteY3" fmla="*/ 2387600 h 2387600"/>
                <a:gd name="connisteX4" fmla="*/ 0 w 596900"/>
                <a:gd name="connsiteY4" fmla="*/ 0 h 23876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96900" h="2387600">
                  <a:moveTo>
                    <a:pt x="0" y="0"/>
                  </a:moveTo>
                  <a:lnTo>
                    <a:pt x="476250" y="38100"/>
                  </a:lnTo>
                  <a:lnTo>
                    <a:pt x="596900" y="2266950"/>
                  </a:lnTo>
                  <a:lnTo>
                    <a:pt x="95250" y="238760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sp>
          <p:nvSpPr>
            <p:cNvPr id="38" name="任意多边形 37"/>
            <p:cNvSpPr/>
            <p:nvPr/>
          </p:nvSpPr>
          <p:spPr>
            <a:xfrm>
              <a:off x="16247" y="6229"/>
              <a:ext cx="920" cy="3730"/>
            </a:xfrm>
            <a:custGeom>
              <a:avLst/>
              <a:gdLst>
                <a:gd name="connisteX0" fmla="*/ 0 w 584200"/>
                <a:gd name="connsiteY0" fmla="*/ 165100 h 2368550"/>
                <a:gd name="connisteX1" fmla="*/ 514350 w 584200"/>
                <a:gd name="connsiteY1" fmla="*/ 0 h 2368550"/>
                <a:gd name="connisteX2" fmla="*/ 584200 w 584200"/>
                <a:gd name="connsiteY2" fmla="*/ 2368550 h 2368550"/>
                <a:gd name="connisteX3" fmla="*/ 82550 w 584200"/>
                <a:gd name="connsiteY3" fmla="*/ 2260600 h 2368550"/>
                <a:gd name="connisteX4" fmla="*/ 0 w 584200"/>
                <a:gd name="connsiteY4" fmla="*/ 165100 h 23685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84200" h="2368550">
                  <a:moveTo>
                    <a:pt x="0" y="165100"/>
                  </a:moveTo>
                  <a:lnTo>
                    <a:pt x="514350" y="0"/>
                  </a:lnTo>
                  <a:lnTo>
                    <a:pt x="584200" y="2368550"/>
                  </a:lnTo>
                  <a:lnTo>
                    <a:pt x="82550" y="2260600"/>
                  </a:lnTo>
                  <a:lnTo>
                    <a:pt x="0" y="1651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③</a:t>
              </a:r>
              <a:endParaRPr lang="zh-CN" altLang="en-US">
                <a:latin typeface="微软雅黑" panose="020B0503020204020204" charset="-122"/>
                <a:ea typeface="微软雅黑" panose="020B0503020204020204" charset="-122"/>
              </a:endParaRPr>
            </a:p>
          </p:txBody>
        </p:sp>
      </p:grpSp>
      <p:grpSp>
        <p:nvGrpSpPr>
          <p:cNvPr id="100" name="组合 99"/>
          <p:cNvGrpSpPr/>
          <p:nvPr/>
        </p:nvGrpSpPr>
        <p:grpSpPr>
          <a:xfrm>
            <a:off x="5875583" y="383653"/>
            <a:ext cx="3150944" cy="1826176"/>
            <a:chOff x="-977" y="1848"/>
            <a:chExt cx="19350" cy="7231"/>
          </a:xfrm>
        </p:grpSpPr>
        <p:grpSp>
          <p:nvGrpSpPr>
            <p:cNvPr id="97" name="组合 96"/>
            <p:cNvGrpSpPr/>
            <p:nvPr/>
          </p:nvGrpSpPr>
          <p:grpSpPr>
            <a:xfrm>
              <a:off x="-977" y="1848"/>
              <a:ext cx="19350" cy="7231"/>
              <a:chOff x="-977" y="1848"/>
              <a:chExt cx="19350" cy="7231"/>
            </a:xfrm>
          </p:grpSpPr>
          <p:grpSp>
            <p:nvGrpSpPr>
              <p:cNvPr id="94" name="组合 93"/>
              <p:cNvGrpSpPr/>
              <p:nvPr/>
            </p:nvGrpSpPr>
            <p:grpSpPr>
              <a:xfrm>
                <a:off x="-977" y="1848"/>
                <a:ext cx="19350" cy="7231"/>
                <a:chOff x="-779" y="1904"/>
                <a:chExt cx="19350" cy="7231"/>
              </a:xfrm>
            </p:grpSpPr>
            <p:grpSp>
              <p:nvGrpSpPr>
                <p:cNvPr id="91" name="组合 90"/>
                <p:cNvGrpSpPr/>
                <p:nvPr/>
              </p:nvGrpSpPr>
              <p:grpSpPr>
                <a:xfrm>
                  <a:off x="-779" y="1904"/>
                  <a:ext cx="19350" cy="7231"/>
                  <a:chOff x="-627" y="1519"/>
                  <a:chExt cx="19350" cy="7231"/>
                </a:xfrm>
              </p:grpSpPr>
              <p:pic>
                <p:nvPicPr>
                  <p:cNvPr id="56" name="图片 55"/>
                  <p:cNvPicPr>
                    <a:picLocks noChangeAspect="true"/>
                  </p:cNvPicPr>
                  <p:nvPr/>
                </p:nvPicPr>
                <p:blipFill>
                  <a:blip r:embed="rId10"/>
                  <a:stretch>
                    <a:fillRect/>
                  </a:stretch>
                </p:blipFill>
                <p:spPr>
                  <a:xfrm>
                    <a:off x="-627" y="1519"/>
                    <a:ext cx="19350" cy="7231"/>
                  </a:xfrm>
                  <a:prstGeom prst="rect">
                    <a:avLst/>
                  </a:prstGeom>
                </p:spPr>
              </p:pic>
              <p:sp>
                <p:nvSpPr>
                  <p:cNvPr id="88" name="矩形 87"/>
                  <p:cNvSpPr/>
                  <p:nvPr/>
                </p:nvSpPr>
                <p:spPr>
                  <a:xfrm>
                    <a:off x="8216" y="6627"/>
                    <a:ext cx="664" cy="192"/>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9" name="矩形 88"/>
                  <p:cNvSpPr/>
                  <p:nvPr/>
                </p:nvSpPr>
                <p:spPr>
                  <a:xfrm>
                    <a:off x="9136" y="6627"/>
                    <a:ext cx="360" cy="192"/>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0" name="矩形 89"/>
                  <p:cNvSpPr/>
                  <p:nvPr/>
                </p:nvSpPr>
                <p:spPr>
                  <a:xfrm>
                    <a:off x="9520" y="7843"/>
                    <a:ext cx="424" cy="256"/>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92" name="文本框 91"/>
                <p:cNvSpPr txBox="true"/>
                <p:nvPr/>
              </p:nvSpPr>
              <p:spPr>
                <a:xfrm>
                  <a:off x="8081" y="7066"/>
                  <a:ext cx="468" cy="390"/>
                </a:xfrm>
                <a:prstGeom prst="rect">
                  <a:avLst/>
                </a:prstGeom>
                <a:noFill/>
              </p:spPr>
              <p:txBody>
                <a:bodyPr wrap="square" rtlCol="0">
                  <a:noAutofit/>
                </a:bodyPr>
                <a:p>
                  <a:r>
                    <a:rPr lang="en-US" altLang="zh-CN" sz="500"/>
                    <a:t>1</a:t>
                  </a:r>
                  <a:endParaRPr lang="en-US" altLang="zh-CN" sz="500"/>
                </a:p>
              </p:txBody>
            </p:sp>
            <p:sp>
              <p:nvSpPr>
                <p:cNvPr id="93" name="文本框 92"/>
                <p:cNvSpPr txBox="true"/>
                <p:nvPr/>
              </p:nvSpPr>
              <p:spPr>
                <a:xfrm>
                  <a:off x="8729" y="7066"/>
                  <a:ext cx="409" cy="666"/>
                </a:xfrm>
                <a:prstGeom prst="rect">
                  <a:avLst/>
                </a:prstGeom>
                <a:noFill/>
              </p:spPr>
              <p:txBody>
                <a:bodyPr wrap="square" rtlCol="0">
                  <a:spAutoFit/>
                </a:bodyPr>
                <a:p>
                  <a:r>
                    <a:rPr lang="en-US" altLang="zh-CN" sz="500"/>
                    <a:t>2</a:t>
                  </a:r>
                  <a:endParaRPr lang="en-US" altLang="zh-CN" sz="500"/>
                </a:p>
              </p:txBody>
            </p:sp>
          </p:grpSp>
          <p:sp>
            <p:nvSpPr>
              <p:cNvPr id="95" name="文本框 94"/>
              <p:cNvSpPr txBox="true"/>
              <p:nvPr/>
            </p:nvSpPr>
            <p:spPr>
              <a:xfrm>
                <a:off x="9158" y="7677"/>
                <a:ext cx="409" cy="666"/>
              </a:xfrm>
              <a:prstGeom prst="rect">
                <a:avLst/>
              </a:prstGeom>
              <a:noFill/>
            </p:spPr>
            <p:txBody>
              <a:bodyPr wrap="square" rtlCol="0">
                <a:spAutoFit/>
              </a:bodyPr>
              <a:p>
                <a:r>
                  <a:rPr lang="en-US" altLang="zh-CN" sz="500"/>
                  <a:t>6</a:t>
                </a:r>
                <a:endParaRPr lang="en-US" altLang="zh-CN" sz="500"/>
              </a:p>
            </p:txBody>
          </p:sp>
          <p:sp>
            <p:nvSpPr>
              <p:cNvPr id="96" name="文本框 95"/>
              <p:cNvSpPr txBox="true"/>
              <p:nvPr/>
            </p:nvSpPr>
            <p:spPr>
              <a:xfrm>
                <a:off x="8467" y="7948"/>
                <a:ext cx="659" cy="666"/>
              </a:xfrm>
              <a:prstGeom prst="rect">
                <a:avLst/>
              </a:prstGeom>
              <a:noFill/>
            </p:spPr>
            <p:txBody>
              <a:bodyPr wrap="square" rtlCol="0">
                <a:spAutoFit/>
              </a:bodyPr>
              <a:p>
                <a:r>
                  <a:rPr lang="en-US" altLang="zh-CN" sz="500"/>
                  <a:t>5</a:t>
                </a:r>
                <a:endParaRPr lang="en-US" altLang="zh-CN" sz="500"/>
              </a:p>
            </p:txBody>
          </p:sp>
        </p:grpSp>
        <p:sp>
          <p:nvSpPr>
            <p:cNvPr id="98" name="文本框 97"/>
            <p:cNvSpPr txBox="true"/>
            <p:nvPr/>
          </p:nvSpPr>
          <p:spPr>
            <a:xfrm>
              <a:off x="9049" y="8343"/>
              <a:ext cx="409" cy="666"/>
            </a:xfrm>
            <a:prstGeom prst="rect">
              <a:avLst/>
            </a:prstGeom>
            <a:noFill/>
          </p:spPr>
          <p:txBody>
            <a:bodyPr wrap="square" rtlCol="0">
              <a:spAutoFit/>
            </a:bodyPr>
            <a:p>
              <a:r>
                <a:rPr lang="en-US" altLang="zh-CN" sz="500"/>
                <a:t>3</a:t>
              </a:r>
              <a:endParaRPr lang="en-US" altLang="zh-CN" sz="500"/>
            </a:p>
          </p:txBody>
        </p:sp>
        <p:sp>
          <p:nvSpPr>
            <p:cNvPr id="99" name="文本框 98"/>
            <p:cNvSpPr txBox="true"/>
            <p:nvPr/>
          </p:nvSpPr>
          <p:spPr>
            <a:xfrm>
              <a:off x="9603" y="7948"/>
              <a:ext cx="409" cy="666"/>
            </a:xfrm>
            <a:prstGeom prst="rect">
              <a:avLst/>
            </a:prstGeom>
            <a:noFill/>
          </p:spPr>
          <p:txBody>
            <a:bodyPr wrap="square" rtlCol="0">
              <a:spAutoFit/>
            </a:bodyPr>
            <a:p>
              <a:r>
                <a:rPr lang="en-US" altLang="zh-CN" sz="500"/>
                <a:t>4</a:t>
              </a:r>
              <a:endParaRPr lang="en-US" altLang="zh-CN" sz="500"/>
            </a:p>
          </p:txBody>
        </p:sp>
      </p:grpSp>
    </p:spTree>
    <p:custDataLst>
      <p:tags r:id="rId1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0" y="0"/>
          <a:ext cx="12240260" cy="6857365"/>
        </p:xfrm>
        <a:graphic>
          <a:graphicData uri="http://schemas.openxmlformats.org/drawingml/2006/table">
            <a:tbl>
              <a:tblPr firstRow="true" bandRow="true">
                <a:tableStyleId>{5C22544A-7EE6-4342-B048-85BDC9FD1C3A}</a:tableStyleId>
              </a:tblPr>
              <a:tblGrid>
                <a:gridCol w="476250"/>
                <a:gridCol w="1279525"/>
                <a:gridCol w="1226185"/>
                <a:gridCol w="1012190"/>
                <a:gridCol w="1048385"/>
                <a:gridCol w="758825"/>
                <a:gridCol w="1005205"/>
                <a:gridCol w="803275"/>
                <a:gridCol w="597535"/>
                <a:gridCol w="857885"/>
                <a:gridCol w="3175000"/>
              </a:tblGrid>
              <a:tr h="37084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831340">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r>
                        <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rPr>
                        <a:t>`</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205">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491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14960">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L≤6.5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H≤3.2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7815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5</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098080405A1SC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1233</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59105">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6</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098080406A1SC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1233</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L≤3.6</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H≤3.2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542925">
                <a:tc>
                  <a:txBody>
                    <a:bodyPr/>
                    <a:lstStyle/>
                    <a:p>
                      <a:pPr algn="ct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0715">
                <a:tc>
                  <a:txBody>
                    <a:bodyPr/>
                    <a:lstStyle/>
                    <a:p>
                      <a:pPr algn="ctr" fontAlgn="auto">
                        <a:lnSpc>
                          <a:spcPct val="120000"/>
                        </a:lnSpc>
                      </a:pP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 name="组合 1"/>
          <p:cNvGrpSpPr/>
          <p:nvPr/>
        </p:nvGrpSpPr>
        <p:grpSpPr>
          <a:xfrm>
            <a:off x="3681730" y="2567940"/>
            <a:ext cx="1490345" cy="1814195"/>
            <a:chOff x="5179" y="4505"/>
            <a:chExt cx="2224" cy="2681"/>
          </a:xfrm>
        </p:grpSpPr>
        <p:pic>
          <p:nvPicPr>
            <p:cNvPr id="21" name="图片 20"/>
            <p:cNvPicPr>
              <a:picLocks noChangeAspect="true"/>
            </p:cNvPicPr>
            <p:nvPr/>
          </p:nvPicPr>
          <p:blipFill>
            <a:blip r:embed="rId2"/>
            <a:stretch>
              <a:fillRect/>
            </a:stretch>
          </p:blipFill>
          <p:spPr>
            <a:xfrm>
              <a:off x="5179" y="4505"/>
              <a:ext cx="2224" cy="1849"/>
            </a:xfrm>
            <a:prstGeom prst="rect">
              <a:avLst/>
            </a:prstGeom>
          </p:spPr>
        </p:pic>
        <p:pic>
          <p:nvPicPr>
            <p:cNvPr id="25" name="图片 24"/>
            <p:cNvPicPr>
              <a:picLocks noChangeAspect="true"/>
            </p:cNvPicPr>
            <p:nvPr/>
          </p:nvPicPr>
          <p:blipFill>
            <a:blip r:embed="rId3"/>
            <a:stretch>
              <a:fillRect/>
            </a:stretch>
          </p:blipFill>
          <p:spPr>
            <a:xfrm>
              <a:off x="5179" y="6354"/>
              <a:ext cx="2225" cy="832"/>
            </a:xfrm>
            <a:prstGeom prst="rect">
              <a:avLst/>
            </a:prstGeom>
          </p:spPr>
        </p:pic>
      </p:grpSp>
      <p:grpSp>
        <p:nvGrpSpPr>
          <p:cNvPr id="28" name="组合 27"/>
          <p:cNvGrpSpPr/>
          <p:nvPr/>
        </p:nvGrpSpPr>
        <p:grpSpPr>
          <a:xfrm>
            <a:off x="709930" y="2567940"/>
            <a:ext cx="1490345" cy="1844675"/>
            <a:chOff x="5179" y="4505"/>
            <a:chExt cx="2224" cy="2681"/>
          </a:xfrm>
        </p:grpSpPr>
        <p:pic>
          <p:nvPicPr>
            <p:cNvPr id="29" name="图片 28"/>
            <p:cNvPicPr>
              <a:picLocks noChangeAspect="true"/>
            </p:cNvPicPr>
            <p:nvPr/>
          </p:nvPicPr>
          <p:blipFill>
            <a:blip r:embed="rId2"/>
            <a:stretch>
              <a:fillRect/>
            </a:stretch>
          </p:blipFill>
          <p:spPr>
            <a:xfrm>
              <a:off x="5179" y="4505"/>
              <a:ext cx="2224" cy="1849"/>
            </a:xfrm>
            <a:prstGeom prst="rect">
              <a:avLst/>
            </a:prstGeom>
          </p:spPr>
        </p:pic>
        <p:pic>
          <p:nvPicPr>
            <p:cNvPr id="31" name="图片 30"/>
            <p:cNvPicPr>
              <a:picLocks noChangeAspect="true"/>
            </p:cNvPicPr>
            <p:nvPr/>
          </p:nvPicPr>
          <p:blipFill>
            <a:blip r:embed="rId3"/>
            <a:stretch>
              <a:fillRect/>
            </a:stretch>
          </p:blipFill>
          <p:spPr>
            <a:xfrm>
              <a:off x="5179" y="6354"/>
              <a:ext cx="2225" cy="832"/>
            </a:xfrm>
            <a:prstGeom prst="rect">
              <a:avLst/>
            </a:prstGeom>
          </p:spPr>
        </p:pic>
      </p:grpSp>
      <p:grpSp>
        <p:nvGrpSpPr>
          <p:cNvPr id="18" name="组合 17"/>
          <p:cNvGrpSpPr/>
          <p:nvPr/>
        </p:nvGrpSpPr>
        <p:grpSpPr>
          <a:xfrm>
            <a:off x="6555105" y="2568575"/>
            <a:ext cx="2030730" cy="1814195"/>
            <a:chOff x="10518" y="4342"/>
            <a:chExt cx="3198" cy="2845"/>
          </a:xfrm>
        </p:grpSpPr>
        <p:grpSp>
          <p:nvGrpSpPr>
            <p:cNvPr id="19" name="组合 18"/>
            <p:cNvGrpSpPr/>
            <p:nvPr/>
          </p:nvGrpSpPr>
          <p:grpSpPr>
            <a:xfrm>
              <a:off x="10518" y="4342"/>
              <a:ext cx="3198" cy="2326"/>
              <a:chOff x="10524" y="4342"/>
              <a:chExt cx="2738" cy="3114"/>
            </a:xfrm>
          </p:grpSpPr>
          <p:pic>
            <p:nvPicPr>
              <p:cNvPr id="20" name="图片 19"/>
              <p:cNvPicPr>
                <a:picLocks noChangeAspect="true"/>
              </p:cNvPicPr>
              <p:nvPr/>
            </p:nvPicPr>
            <p:blipFill>
              <a:blip r:embed="rId4"/>
              <a:stretch>
                <a:fillRect/>
              </a:stretch>
            </p:blipFill>
            <p:spPr>
              <a:xfrm>
                <a:off x="10524" y="4342"/>
                <a:ext cx="2531" cy="2917"/>
              </a:xfrm>
              <a:prstGeom prst="rect">
                <a:avLst/>
              </a:prstGeom>
            </p:spPr>
          </p:pic>
          <p:sp>
            <p:nvSpPr>
              <p:cNvPr id="22" name="文本框 21"/>
              <p:cNvSpPr txBox="true"/>
              <p:nvPr/>
            </p:nvSpPr>
            <p:spPr>
              <a:xfrm rot="2940000">
                <a:off x="10391" y="5777"/>
                <a:ext cx="3111" cy="247"/>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23" name="文本框 22"/>
              <p:cNvSpPr txBox="true"/>
              <p:nvPr/>
            </p:nvSpPr>
            <p:spPr>
              <a:xfrm rot="20160000">
                <a:off x="10629" y="4822"/>
                <a:ext cx="1838" cy="385"/>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4" name="文本框 23"/>
              <p:cNvSpPr txBox="true"/>
              <p:nvPr/>
            </p:nvSpPr>
            <p:spPr>
              <a:xfrm rot="19860000">
                <a:off x="11424" y="6177"/>
                <a:ext cx="1838" cy="385"/>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30" name="图片 29"/>
            <p:cNvPicPr>
              <a:picLocks noChangeAspect="true"/>
            </p:cNvPicPr>
            <p:nvPr/>
          </p:nvPicPr>
          <p:blipFill>
            <a:blip r:embed="rId5"/>
            <a:stretch>
              <a:fillRect/>
            </a:stretch>
          </p:blipFill>
          <p:spPr>
            <a:xfrm>
              <a:off x="10519" y="6521"/>
              <a:ext cx="2955" cy="666"/>
            </a:xfrm>
            <a:prstGeom prst="rect">
              <a:avLst/>
            </a:prstGeom>
          </p:spPr>
        </p:pic>
      </p:grpSp>
      <p:pic>
        <p:nvPicPr>
          <p:cNvPr id="33" name="图片 32"/>
          <p:cNvPicPr/>
          <p:nvPr/>
        </p:nvPicPr>
        <p:blipFill>
          <a:blip r:embed="rId6"/>
          <a:stretch>
            <a:fillRect/>
          </a:stretch>
        </p:blipFill>
        <p:spPr>
          <a:xfrm>
            <a:off x="374650" y="417195"/>
            <a:ext cx="2060575" cy="1725295"/>
          </a:xfrm>
          <a:prstGeom prst="rect">
            <a:avLst/>
          </a:prstGeom>
        </p:spPr>
      </p:pic>
      <p:sp>
        <p:nvSpPr>
          <p:cNvPr id="4" name="任意多边形 3"/>
          <p:cNvSpPr/>
          <p:nvPr/>
        </p:nvSpPr>
        <p:spPr>
          <a:xfrm>
            <a:off x="1249680" y="1437640"/>
            <a:ext cx="186690" cy="163830"/>
          </a:xfrm>
          <a:custGeom>
            <a:avLst/>
            <a:gdLst>
              <a:gd name="connisteX0" fmla="*/ 97155 w 186690"/>
              <a:gd name="connsiteY0" fmla="*/ 0 h 167640"/>
              <a:gd name="connisteX1" fmla="*/ 104775 w 186690"/>
              <a:gd name="connsiteY1" fmla="*/ 0 h 167640"/>
              <a:gd name="connisteX2" fmla="*/ 186690 w 186690"/>
              <a:gd name="connsiteY2" fmla="*/ 112395 h 167640"/>
              <a:gd name="connisteX3" fmla="*/ 182880 w 186690"/>
              <a:gd name="connsiteY3" fmla="*/ 114300 h 167640"/>
              <a:gd name="connisteX4" fmla="*/ 83820 w 186690"/>
              <a:gd name="connsiteY4" fmla="*/ 167640 h 167640"/>
              <a:gd name="connisteX5" fmla="*/ 0 w 186690"/>
              <a:gd name="connsiteY5" fmla="*/ 57150 h 167640"/>
              <a:gd name="connisteX6" fmla="*/ 5715 w 186690"/>
              <a:gd name="connsiteY6" fmla="*/ 45720 h 167640"/>
              <a:gd name="connisteX7" fmla="*/ 97155 w 186690"/>
              <a:gd name="connsiteY7" fmla="*/ 0 h 1676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86690" h="167640">
                <a:moveTo>
                  <a:pt x="97155" y="0"/>
                </a:moveTo>
                <a:lnTo>
                  <a:pt x="104775" y="0"/>
                </a:lnTo>
                <a:lnTo>
                  <a:pt x="186690" y="112395"/>
                </a:lnTo>
                <a:lnTo>
                  <a:pt x="182880" y="114300"/>
                </a:lnTo>
                <a:lnTo>
                  <a:pt x="83820" y="167640"/>
                </a:lnTo>
                <a:lnTo>
                  <a:pt x="0" y="57150"/>
                </a:lnTo>
                <a:lnTo>
                  <a:pt x="5715" y="45720"/>
                </a:lnTo>
                <a:lnTo>
                  <a:pt x="97155" y="0"/>
                </a:lnTo>
                <a:close/>
              </a:path>
            </a:pathLst>
          </a:custGeom>
          <a:solidFill>
            <a:srgbClr val="767C7E"/>
          </a:solidFill>
          <a:ln>
            <a:solidFill>
              <a:srgbClr val="7D7C8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 name="组合 6"/>
          <p:cNvGrpSpPr/>
          <p:nvPr/>
        </p:nvGrpSpPr>
        <p:grpSpPr>
          <a:xfrm>
            <a:off x="878840" y="1235710"/>
            <a:ext cx="863600" cy="201930"/>
            <a:chOff x="1384" y="1946"/>
            <a:chExt cx="1360" cy="318"/>
          </a:xfrm>
        </p:grpSpPr>
        <p:sp>
          <p:nvSpPr>
            <p:cNvPr id="3" name="矩形 2"/>
            <p:cNvSpPr/>
            <p:nvPr/>
          </p:nvSpPr>
          <p:spPr>
            <a:xfrm>
              <a:off x="1496" y="2033"/>
              <a:ext cx="1071" cy="1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true"/>
            <p:nvPr/>
          </p:nvSpPr>
          <p:spPr>
            <a:xfrm>
              <a:off x="1384" y="1946"/>
              <a:ext cx="1360" cy="318"/>
            </a:xfrm>
            <a:prstGeom prst="rect">
              <a:avLst/>
            </a:prstGeom>
            <a:noFill/>
          </p:spPr>
          <p:txBody>
            <a:bodyPr wrap="square" rtlCol="0">
              <a:noAutofit/>
            </a:bodyPr>
            <a:p>
              <a:r>
                <a:rPr lang="zh-CN" altLang="en-US" sz="900"/>
                <a:t>街坊编号</a:t>
              </a:r>
              <a:r>
                <a:rPr lang="en-US" altLang="zh-CN" sz="900"/>
                <a:t>808</a:t>
              </a:r>
              <a:endParaRPr lang="en-US" altLang="zh-CN" sz="900"/>
            </a:p>
          </p:txBody>
        </p:sp>
      </p:grpSp>
      <p:sp>
        <p:nvSpPr>
          <p:cNvPr id="9" name="任意多边形 8"/>
          <p:cNvSpPr/>
          <p:nvPr/>
        </p:nvSpPr>
        <p:spPr>
          <a:xfrm>
            <a:off x="1370965" y="1381760"/>
            <a:ext cx="189230" cy="154305"/>
          </a:xfrm>
          <a:custGeom>
            <a:avLst/>
            <a:gdLst>
              <a:gd name="connisteX0" fmla="*/ 0 w 189230"/>
              <a:gd name="connsiteY0" fmla="*/ 41275 h 154305"/>
              <a:gd name="connisteX1" fmla="*/ 76200 w 189230"/>
              <a:gd name="connsiteY1" fmla="*/ 154305 h 154305"/>
              <a:gd name="connisteX2" fmla="*/ 87630 w 189230"/>
              <a:gd name="connsiteY2" fmla="*/ 154305 h 154305"/>
              <a:gd name="connisteX3" fmla="*/ 189230 w 189230"/>
              <a:gd name="connsiteY3" fmla="*/ 103505 h 154305"/>
              <a:gd name="connisteX4" fmla="*/ 116840 w 189230"/>
              <a:gd name="connsiteY4" fmla="*/ 0 h 154305"/>
              <a:gd name="connisteX5" fmla="*/ 0 w 189230"/>
              <a:gd name="connsiteY5" fmla="*/ 41275 h 1543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230" h="154305">
                <a:moveTo>
                  <a:pt x="0" y="41275"/>
                </a:moveTo>
                <a:lnTo>
                  <a:pt x="76200" y="154305"/>
                </a:lnTo>
                <a:lnTo>
                  <a:pt x="87630" y="154305"/>
                </a:lnTo>
                <a:lnTo>
                  <a:pt x="189230" y="103505"/>
                </a:lnTo>
                <a:lnTo>
                  <a:pt x="116840" y="0"/>
                </a:lnTo>
                <a:lnTo>
                  <a:pt x="0" y="41275"/>
                </a:lnTo>
                <a:close/>
              </a:path>
            </a:pathLst>
          </a:custGeom>
          <a:solidFill>
            <a:schemeClr val="bg2">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9" name="组合 48"/>
          <p:cNvGrpSpPr/>
          <p:nvPr/>
        </p:nvGrpSpPr>
        <p:grpSpPr>
          <a:xfrm>
            <a:off x="3087370" y="383540"/>
            <a:ext cx="2788285" cy="1757680"/>
            <a:chOff x="4862" y="604"/>
            <a:chExt cx="4391" cy="2768"/>
          </a:xfrm>
        </p:grpSpPr>
        <p:grpSp>
          <p:nvGrpSpPr>
            <p:cNvPr id="13" name="组合 12"/>
            <p:cNvGrpSpPr/>
            <p:nvPr/>
          </p:nvGrpSpPr>
          <p:grpSpPr>
            <a:xfrm rot="0">
              <a:off x="4862" y="604"/>
              <a:ext cx="3786" cy="2769"/>
              <a:chOff x="6661" y="5630"/>
              <a:chExt cx="4900"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7"/>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6661" y="5817"/>
                <a:ext cx="3019" cy="440"/>
              </a:xfrm>
              <a:prstGeom prst="rect">
                <a:avLst/>
              </a:prstGeom>
              <a:noFill/>
            </p:spPr>
            <p:txBody>
              <a:bodyPr wrap="square" rtlCol="0">
                <a:spAutoFit/>
              </a:bodyPr>
              <a:p>
                <a:r>
                  <a:rPr lang="zh-CN" altLang="en-US" sz="1400"/>
                  <a:t>建筑编号</a:t>
                </a:r>
                <a:r>
                  <a:rPr lang="en-US" altLang="zh-CN" sz="1400"/>
                  <a:t> 03</a:t>
                </a:r>
                <a:endParaRPr lang="en-US" altLang="zh-CN" sz="1400"/>
              </a:p>
            </p:txBody>
          </p:sp>
        </p:grpSp>
        <p:sp>
          <p:nvSpPr>
            <p:cNvPr id="11" name="文本框 10"/>
            <p:cNvSpPr txBox="true"/>
            <p:nvPr/>
          </p:nvSpPr>
          <p:spPr>
            <a:xfrm>
              <a:off x="6921" y="826"/>
              <a:ext cx="2332" cy="483"/>
            </a:xfrm>
            <a:prstGeom prst="rect">
              <a:avLst/>
            </a:prstGeom>
            <a:noFill/>
          </p:spPr>
          <p:txBody>
            <a:bodyPr wrap="square" rtlCol="0">
              <a:spAutoFit/>
            </a:bodyPr>
            <a:p>
              <a:r>
                <a:rPr lang="zh-CN" altLang="en-US" sz="1400"/>
                <a:t>建筑编号</a:t>
              </a:r>
              <a:r>
                <a:rPr lang="en-US" altLang="zh-CN" sz="1400"/>
                <a:t> 04</a:t>
              </a:r>
              <a:endParaRPr lang="en-US" altLang="zh-CN" sz="1400"/>
            </a:p>
          </p:txBody>
        </p:sp>
        <p:sp>
          <p:nvSpPr>
            <p:cNvPr id="12" name="任意多边形 11"/>
            <p:cNvSpPr/>
            <p:nvPr/>
          </p:nvSpPr>
          <p:spPr>
            <a:xfrm>
              <a:off x="5833" y="1265"/>
              <a:ext cx="655" cy="493"/>
            </a:xfrm>
            <a:custGeom>
              <a:avLst/>
              <a:gdLst>
                <a:gd name="connisteX0" fmla="*/ 0 w 415925"/>
                <a:gd name="connsiteY0" fmla="*/ 46355 h 313055"/>
                <a:gd name="connisteX1" fmla="*/ 23495 w 415925"/>
                <a:gd name="connsiteY1" fmla="*/ 252095 h 313055"/>
                <a:gd name="connisteX2" fmla="*/ 112395 w 415925"/>
                <a:gd name="connsiteY2" fmla="*/ 243205 h 313055"/>
                <a:gd name="connisteX3" fmla="*/ 121285 w 415925"/>
                <a:gd name="connsiteY3" fmla="*/ 313055 h 313055"/>
                <a:gd name="connisteX4" fmla="*/ 374015 w 415925"/>
                <a:gd name="connsiteY4" fmla="*/ 289560 h 313055"/>
                <a:gd name="connisteX5" fmla="*/ 364490 w 415925"/>
                <a:gd name="connsiteY5" fmla="*/ 247650 h 313055"/>
                <a:gd name="connisteX6" fmla="*/ 415925 w 415925"/>
                <a:gd name="connsiteY6" fmla="*/ 243205 h 313055"/>
                <a:gd name="connisteX7" fmla="*/ 397510 w 415925"/>
                <a:gd name="connsiteY7" fmla="*/ 0 h 313055"/>
                <a:gd name="connisteX8" fmla="*/ 0 w 415925"/>
                <a:gd name="connsiteY8" fmla="*/ 46355 h 3130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415925" h="313055">
                  <a:moveTo>
                    <a:pt x="0" y="46355"/>
                  </a:moveTo>
                  <a:lnTo>
                    <a:pt x="23495" y="252095"/>
                  </a:lnTo>
                  <a:lnTo>
                    <a:pt x="112395" y="243205"/>
                  </a:lnTo>
                  <a:lnTo>
                    <a:pt x="121285" y="313055"/>
                  </a:lnTo>
                  <a:lnTo>
                    <a:pt x="374015" y="289560"/>
                  </a:lnTo>
                  <a:lnTo>
                    <a:pt x="364490" y="247650"/>
                  </a:lnTo>
                  <a:lnTo>
                    <a:pt x="415925" y="243205"/>
                  </a:lnTo>
                  <a:lnTo>
                    <a:pt x="397510" y="0"/>
                  </a:lnTo>
                  <a:lnTo>
                    <a:pt x="0" y="46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任意多边形 47"/>
            <p:cNvSpPr/>
            <p:nvPr/>
          </p:nvSpPr>
          <p:spPr>
            <a:xfrm>
              <a:off x="6687" y="1368"/>
              <a:ext cx="846" cy="331"/>
            </a:xfrm>
            <a:custGeom>
              <a:avLst/>
              <a:gdLst>
                <a:gd name="connisteX0" fmla="*/ 528320 w 537210"/>
                <a:gd name="connsiteY0" fmla="*/ 0 h 210185"/>
                <a:gd name="connisteX1" fmla="*/ 537210 w 537210"/>
                <a:gd name="connsiteY1" fmla="*/ 126365 h 210185"/>
                <a:gd name="connisteX2" fmla="*/ 485775 w 537210"/>
                <a:gd name="connsiteY2" fmla="*/ 130810 h 210185"/>
                <a:gd name="connisteX3" fmla="*/ 485775 w 537210"/>
                <a:gd name="connsiteY3" fmla="*/ 172720 h 210185"/>
                <a:gd name="connisteX4" fmla="*/ 37465 w 537210"/>
                <a:gd name="connsiteY4" fmla="*/ 210185 h 210185"/>
                <a:gd name="connisteX5" fmla="*/ 37465 w 537210"/>
                <a:gd name="connsiteY5" fmla="*/ 154305 h 210185"/>
                <a:gd name="connisteX6" fmla="*/ 4445 w 537210"/>
                <a:gd name="connsiteY6" fmla="*/ 149225 h 210185"/>
                <a:gd name="connisteX7" fmla="*/ 0 w 537210"/>
                <a:gd name="connsiteY7" fmla="*/ 60960 h 210185"/>
                <a:gd name="connisteX8" fmla="*/ 528320 w 537210"/>
                <a:gd name="connsiteY8" fmla="*/ 0 h 2101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37210" h="210185">
                  <a:moveTo>
                    <a:pt x="528320" y="0"/>
                  </a:moveTo>
                  <a:lnTo>
                    <a:pt x="537210" y="126365"/>
                  </a:lnTo>
                  <a:lnTo>
                    <a:pt x="485775" y="130810"/>
                  </a:lnTo>
                  <a:lnTo>
                    <a:pt x="485775" y="172720"/>
                  </a:lnTo>
                  <a:lnTo>
                    <a:pt x="37465" y="210185"/>
                  </a:lnTo>
                  <a:lnTo>
                    <a:pt x="37465" y="154305"/>
                  </a:lnTo>
                  <a:lnTo>
                    <a:pt x="4445" y="149225"/>
                  </a:lnTo>
                  <a:lnTo>
                    <a:pt x="0" y="60960"/>
                  </a:lnTo>
                  <a:lnTo>
                    <a:pt x="52832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41" name="组合 40"/>
          <p:cNvGrpSpPr/>
          <p:nvPr/>
        </p:nvGrpSpPr>
        <p:grpSpPr>
          <a:xfrm>
            <a:off x="9102725" y="417195"/>
            <a:ext cx="3136900" cy="3422650"/>
            <a:chOff x="14306" y="4506"/>
            <a:chExt cx="4970" cy="6090"/>
          </a:xfrm>
        </p:grpSpPr>
        <p:pic>
          <p:nvPicPr>
            <p:cNvPr id="35" name="图片 34" descr="ab513192818354fc2b40e34a6e733104"/>
            <p:cNvPicPr>
              <a:picLocks noChangeAspect="true"/>
            </p:cNvPicPr>
            <p:nvPr/>
          </p:nvPicPr>
          <p:blipFill>
            <a:blip r:embed="rId8"/>
            <a:srcRect l="3494" t="25278" r="36383" b="16426"/>
            <a:stretch>
              <a:fillRect/>
            </a:stretch>
          </p:blipFill>
          <p:spPr>
            <a:xfrm>
              <a:off x="14306" y="4506"/>
              <a:ext cx="4971" cy="6091"/>
            </a:xfrm>
            <a:prstGeom prst="rect">
              <a:avLst/>
            </a:prstGeom>
          </p:spPr>
        </p:pic>
        <p:sp>
          <p:nvSpPr>
            <p:cNvPr id="37" name="任意多边形 36"/>
            <p:cNvSpPr/>
            <p:nvPr/>
          </p:nvSpPr>
          <p:spPr>
            <a:xfrm>
              <a:off x="17047" y="6199"/>
              <a:ext cx="940" cy="3760"/>
            </a:xfrm>
            <a:custGeom>
              <a:avLst/>
              <a:gdLst>
                <a:gd name="connisteX0" fmla="*/ 0 w 596900"/>
                <a:gd name="connsiteY0" fmla="*/ 0 h 2387600"/>
                <a:gd name="connisteX1" fmla="*/ 476250 w 596900"/>
                <a:gd name="connsiteY1" fmla="*/ 38100 h 2387600"/>
                <a:gd name="connisteX2" fmla="*/ 596900 w 596900"/>
                <a:gd name="connsiteY2" fmla="*/ 2266950 h 2387600"/>
                <a:gd name="connisteX3" fmla="*/ 95250 w 596900"/>
                <a:gd name="connsiteY3" fmla="*/ 2387600 h 2387600"/>
                <a:gd name="connisteX4" fmla="*/ 0 w 596900"/>
                <a:gd name="connsiteY4" fmla="*/ 0 h 23876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96900" h="2387600">
                  <a:moveTo>
                    <a:pt x="0" y="0"/>
                  </a:moveTo>
                  <a:lnTo>
                    <a:pt x="476250" y="38100"/>
                  </a:lnTo>
                  <a:lnTo>
                    <a:pt x="596900" y="2266950"/>
                  </a:lnTo>
                  <a:lnTo>
                    <a:pt x="95250" y="238760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sp>
          <p:nvSpPr>
            <p:cNvPr id="38" name="任意多边形 37"/>
            <p:cNvSpPr/>
            <p:nvPr/>
          </p:nvSpPr>
          <p:spPr>
            <a:xfrm>
              <a:off x="16247" y="6229"/>
              <a:ext cx="920" cy="3730"/>
            </a:xfrm>
            <a:custGeom>
              <a:avLst/>
              <a:gdLst>
                <a:gd name="connisteX0" fmla="*/ 0 w 584200"/>
                <a:gd name="connsiteY0" fmla="*/ 165100 h 2368550"/>
                <a:gd name="connisteX1" fmla="*/ 514350 w 584200"/>
                <a:gd name="connsiteY1" fmla="*/ 0 h 2368550"/>
                <a:gd name="connisteX2" fmla="*/ 584200 w 584200"/>
                <a:gd name="connsiteY2" fmla="*/ 2368550 h 2368550"/>
                <a:gd name="connisteX3" fmla="*/ 82550 w 584200"/>
                <a:gd name="connsiteY3" fmla="*/ 2260600 h 2368550"/>
                <a:gd name="connisteX4" fmla="*/ 0 w 584200"/>
                <a:gd name="connsiteY4" fmla="*/ 165100 h 23685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84200" h="2368550">
                  <a:moveTo>
                    <a:pt x="0" y="165100"/>
                  </a:moveTo>
                  <a:lnTo>
                    <a:pt x="514350" y="0"/>
                  </a:lnTo>
                  <a:lnTo>
                    <a:pt x="584200" y="2368550"/>
                  </a:lnTo>
                  <a:lnTo>
                    <a:pt x="82550" y="2260600"/>
                  </a:lnTo>
                  <a:lnTo>
                    <a:pt x="0" y="1651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③</a:t>
              </a:r>
              <a:endParaRPr lang="zh-CN" altLang="en-US">
                <a:latin typeface="微软雅黑" panose="020B0503020204020204" charset="-122"/>
                <a:ea typeface="微软雅黑" panose="020B0503020204020204" charset="-122"/>
              </a:endParaRPr>
            </a:p>
          </p:txBody>
        </p:sp>
      </p:grpSp>
      <p:grpSp>
        <p:nvGrpSpPr>
          <p:cNvPr id="100" name="组合 99"/>
          <p:cNvGrpSpPr/>
          <p:nvPr/>
        </p:nvGrpSpPr>
        <p:grpSpPr>
          <a:xfrm>
            <a:off x="5875583" y="383653"/>
            <a:ext cx="3150944" cy="1826176"/>
            <a:chOff x="-977" y="1848"/>
            <a:chExt cx="19350" cy="7231"/>
          </a:xfrm>
        </p:grpSpPr>
        <p:grpSp>
          <p:nvGrpSpPr>
            <p:cNvPr id="97" name="组合 96"/>
            <p:cNvGrpSpPr/>
            <p:nvPr/>
          </p:nvGrpSpPr>
          <p:grpSpPr>
            <a:xfrm>
              <a:off x="-977" y="1848"/>
              <a:ext cx="19350" cy="7231"/>
              <a:chOff x="-977" y="1848"/>
              <a:chExt cx="19350" cy="7231"/>
            </a:xfrm>
          </p:grpSpPr>
          <p:grpSp>
            <p:nvGrpSpPr>
              <p:cNvPr id="94" name="组合 93"/>
              <p:cNvGrpSpPr/>
              <p:nvPr/>
            </p:nvGrpSpPr>
            <p:grpSpPr>
              <a:xfrm>
                <a:off x="-977" y="1848"/>
                <a:ext cx="19350" cy="7231"/>
                <a:chOff x="-779" y="1904"/>
                <a:chExt cx="19350" cy="7231"/>
              </a:xfrm>
            </p:grpSpPr>
            <p:grpSp>
              <p:nvGrpSpPr>
                <p:cNvPr id="91" name="组合 90"/>
                <p:cNvGrpSpPr/>
                <p:nvPr/>
              </p:nvGrpSpPr>
              <p:grpSpPr>
                <a:xfrm>
                  <a:off x="-779" y="1904"/>
                  <a:ext cx="19350" cy="7231"/>
                  <a:chOff x="-627" y="1519"/>
                  <a:chExt cx="19350" cy="7231"/>
                </a:xfrm>
              </p:grpSpPr>
              <p:pic>
                <p:nvPicPr>
                  <p:cNvPr id="56" name="图片 55"/>
                  <p:cNvPicPr>
                    <a:picLocks noChangeAspect="true"/>
                  </p:cNvPicPr>
                  <p:nvPr/>
                </p:nvPicPr>
                <p:blipFill>
                  <a:blip r:embed="rId9"/>
                  <a:stretch>
                    <a:fillRect/>
                  </a:stretch>
                </p:blipFill>
                <p:spPr>
                  <a:xfrm>
                    <a:off x="-627" y="1519"/>
                    <a:ext cx="19350" cy="7231"/>
                  </a:xfrm>
                  <a:prstGeom prst="rect">
                    <a:avLst/>
                  </a:prstGeom>
                </p:spPr>
              </p:pic>
              <p:sp>
                <p:nvSpPr>
                  <p:cNvPr id="88" name="矩形 87"/>
                  <p:cNvSpPr/>
                  <p:nvPr/>
                </p:nvSpPr>
                <p:spPr>
                  <a:xfrm>
                    <a:off x="8216" y="6627"/>
                    <a:ext cx="664" cy="192"/>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9" name="矩形 88"/>
                  <p:cNvSpPr/>
                  <p:nvPr/>
                </p:nvSpPr>
                <p:spPr>
                  <a:xfrm>
                    <a:off x="9136" y="6627"/>
                    <a:ext cx="360" cy="192"/>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90" name="矩形 89"/>
                  <p:cNvSpPr/>
                  <p:nvPr/>
                </p:nvSpPr>
                <p:spPr>
                  <a:xfrm>
                    <a:off x="9520" y="7843"/>
                    <a:ext cx="424" cy="256"/>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92" name="文本框 91"/>
                <p:cNvSpPr txBox="true"/>
                <p:nvPr/>
              </p:nvSpPr>
              <p:spPr>
                <a:xfrm>
                  <a:off x="8081" y="7066"/>
                  <a:ext cx="468" cy="390"/>
                </a:xfrm>
                <a:prstGeom prst="rect">
                  <a:avLst/>
                </a:prstGeom>
                <a:noFill/>
              </p:spPr>
              <p:txBody>
                <a:bodyPr wrap="square" rtlCol="0">
                  <a:noAutofit/>
                </a:bodyPr>
                <a:p>
                  <a:r>
                    <a:rPr lang="en-US" altLang="zh-CN" sz="500"/>
                    <a:t>1</a:t>
                  </a:r>
                  <a:endParaRPr lang="en-US" altLang="zh-CN" sz="500"/>
                </a:p>
              </p:txBody>
            </p:sp>
            <p:sp>
              <p:nvSpPr>
                <p:cNvPr id="93" name="文本框 92"/>
                <p:cNvSpPr txBox="true"/>
                <p:nvPr/>
              </p:nvSpPr>
              <p:spPr>
                <a:xfrm>
                  <a:off x="8729" y="7066"/>
                  <a:ext cx="409" cy="666"/>
                </a:xfrm>
                <a:prstGeom prst="rect">
                  <a:avLst/>
                </a:prstGeom>
                <a:noFill/>
              </p:spPr>
              <p:txBody>
                <a:bodyPr wrap="square" rtlCol="0">
                  <a:spAutoFit/>
                </a:bodyPr>
                <a:p>
                  <a:r>
                    <a:rPr lang="en-US" altLang="zh-CN" sz="500"/>
                    <a:t>2</a:t>
                  </a:r>
                  <a:endParaRPr lang="en-US" altLang="zh-CN" sz="500"/>
                </a:p>
              </p:txBody>
            </p:sp>
          </p:grpSp>
          <p:sp>
            <p:nvSpPr>
              <p:cNvPr id="95" name="文本框 94"/>
              <p:cNvSpPr txBox="true"/>
              <p:nvPr/>
            </p:nvSpPr>
            <p:spPr>
              <a:xfrm>
                <a:off x="9158" y="7677"/>
                <a:ext cx="409" cy="666"/>
              </a:xfrm>
              <a:prstGeom prst="rect">
                <a:avLst/>
              </a:prstGeom>
              <a:noFill/>
            </p:spPr>
            <p:txBody>
              <a:bodyPr wrap="square" rtlCol="0">
                <a:spAutoFit/>
              </a:bodyPr>
              <a:p>
                <a:r>
                  <a:rPr lang="en-US" altLang="zh-CN" sz="500"/>
                  <a:t>6</a:t>
                </a:r>
                <a:endParaRPr lang="en-US" altLang="zh-CN" sz="500"/>
              </a:p>
            </p:txBody>
          </p:sp>
          <p:sp>
            <p:nvSpPr>
              <p:cNvPr id="96" name="文本框 95"/>
              <p:cNvSpPr txBox="true"/>
              <p:nvPr/>
            </p:nvSpPr>
            <p:spPr>
              <a:xfrm>
                <a:off x="8467" y="7948"/>
                <a:ext cx="659" cy="666"/>
              </a:xfrm>
              <a:prstGeom prst="rect">
                <a:avLst/>
              </a:prstGeom>
              <a:noFill/>
            </p:spPr>
            <p:txBody>
              <a:bodyPr wrap="square" rtlCol="0">
                <a:spAutoFit/>
              </a:bodyPr>
              <a:p>
                <a:r>
                  <a:rPr lang="en-US" altLang="zh-CN" sz="500"/>
                  <a:t>5</a:t>
                </a:r>
                <a:endParaRPr lang="en-US" altLang="zh-CN" sz="500"/>
              </a:p>
            </p:txBody>
          </p:sp>
        </p:grpSp>
        <p:sp>
          <p:nvSpPr>
            <p:cNvPr id="98" name="文本框 97"/>
            <p:cNvSpPr txBox="true"/>
            <p:nvPr/>
          </p:nvSpPr>
          <p:spPr>
            <a:xfrm>
              <a:off x="9049" y="8343"/>
              <a:ext cx="409" cy="666"/>
            </a:xfrm>
            <a:prstGeom prst="rect">
              <a:avLst/>
            </a:prstGeom>
            <a:noFill/>
          </p:spPr>
          <p:txBody>
            <a:bodyPr wrap="square" rtlCol="0">
              <a:spAutoFit/>
            </a:bodyPr>
            <a:p>
              <a:r>
                <a:rPr lang="en-US" altLang="zh-CN" sz="500"/>
                <a:t>3</a:t>
              </a:r>
              <a:endParaRPr lang="en-US" altLang="zh-CN" sz="500"/>
            </a:p>
          </p:txBody>
        </p:sp>
        <p:sp>
          <p:nvSpPr>
            <p:cNvPr id="99" name="文本框 98"/>
            <p:cNvSpPr txBox="true"/>
            <p:nvPr/>
          </p:nvSpPr>
          <p:spPr>
            <a:xfrm>
              <a:off x="9599" y="7948"/>
              <a:ext cx="409" cy="666"/>
            </a:xfrm>
            <a:prstGeom prst="rect">
              <a:avLst/>
            </a:prstGeom>
            <a:noFill/>
          </p:spPr>
          <p:txBody>
            <a:bodyPr wrap="square" rtlCol="0">
              <a:spAutoFit/>
            </a:bodyPr>
            <a:p>
              <a:r>
                <a:rPr lang="en-US" altLang="zh-CN" sz="500"/>
                <a:t>4</a:t>
              </a:r>
              <a:endParaRPr lang="en-US" altLang="zh-CN" sz="500"/>
            </a:p>
          </p:txBody>
        </p:sp>
      </p:grpSp>
      <p:pic>
        <p:nvPicPr>
          <p:cNvPr id="32" name="图片 31" descr="31a11eb79f5037cd477271e4ff483606"/>
          <p:cNvPicPr>
            <a:picLocks noChangeAspect="true"/>
          </p:cNvPicPr>
          <p:nvPr/>
        </p:nvPicPr>
        <p:blipFill>
          <a:blip r:embed="rId10"/>
          <a:srcRect l="19837" t="35574" r="39513" b="31565"/>
          <a:stretch>
            <a:fillRect/>
          </a:stretch>
        </p:blipFill>
        <p:spPr>
          <a:xfrm>
            <a:off x="9102725" y="3930015"/>
            <a:ext cx="3136900" cy="2842260"/>
          </a:xfrm>
          <a:prstGeom prst="rect">
            <a:avLst/>
          </a:prstGeom>
        </p:spPr>
      </p:pic>
      <p:sp>
        <p:nvSpPr>
          <p:cNvPr id="36" name="任意多边形 35"/>
          <p:cNvSpPr/>
          <p:nvPr/>
        </p:nvSpPr>
        <p:spPr>
          <a:xfrm>
            <a:off x="10666095" y="4507865"/>
            <a:ext cx="387350" cy="1841500"/>
          </a:xfrm>
          <a:custGeom>
            <a:avLst/>
            <a:gdLst>
              <a:gd name="connisteX0" fmla="*/ 0 w 387350"/>
              <a:gd name="connsiteY0" fmla="*/ 0 h 1841500"/>
              <a:gd name="connisteX1" fmla="*/ 19050 w 387350"/>
              <a:gd name="connsiteY1" fmla="*/ 1841500 h 1841500"/>
              <a:gd name="connisteX2" fmla="*/ 387350 w 387350"/>
              <a:gd name="connsiteY2" fmla="*/ 1758950 h 1841500"/>
              <a:gd name="connisteX3" fmla="*/ 381000 w 387350"/>
              <a:gd name="connsiteY3" fmla="*/ 25400 h 1841500"/>
              <a:gd name="connisteX4" fmla="*/ 0 w 387350"/>
              <a:gd name="connsiteY4" fmla="*/ 0 h 18415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87350" h="1841500">
                <a:moveTo>
                  <a:pt x="0" y="0"/>
                </a:moveTo>
                <a:lnTo>
                  <a:pt x="19050" y="1841500"/>
                </a:lnTo>
                <a:lnTo>
                  <a:pt x="387350" y="1758950"/>
                </a:lnTo>
                <a:lnTo>
                  <a:pt x="381000" y="2540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
        <p:nvSpPr>
          <p:cNvPr id="39" name="任意多边形 38"/>
          <p:cNvSpPr/>
          <p:nvPr/>
        </p:nvSpPr>
        <p:spPr>
          <a:xfrm>
            <a:off x="10220960" y="4520565"/>
            <a:ext cx="451485" cy="1847850"/>
          </a:xfrm>
          <a:custGeom>
            <a:avLst/>
            <a:gdLst>
              <a:gd name="connisteX0" fmla="*/ 0 w 451485"/>
              <a:gd name="connsiteY0" fmla="*/ 44450 h 1847850"/>
              <a:gd name="connisteX1" fmla="*/ 45085 w 451485"/>
              <a:gd name="connsiteY1" fmla="*/ 1790700 h 1847850"/>
              <a:gd name="connisteX2" fmla="*/ 451485 w 451485"/>
              <a:gd name="connsiteY2" fmla="*/ 1847850 h 1847850"/>
              <a:gd name="connisteX3" fmla="*/ 426085 w 451485"/>
              <a:gd name="connsiteY3" fmla="*/ 0 h 1847850"/>
              <a:gd name="connisteX4" fmla="*/ 0 w 451485"/>
              <a:gd name="connsiteY4" fmla="*/ 44450 h 18478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51485" h="1847850">
                <a:moveTo>
                  <a:pt x="0" y="44450"/>
                </a:moveTo>
                <a:lnTo>
                  <a:pt x="45085" y="1790700"/>
                </a:lnTo>
                <a:lnTo>
                  <a:pt x="451485" y="1847850"/>
                </a:lnTo>
                <a:lnTo>
                  <a:pt x="426085" y="0"/>
                </a:lnTo>
                <a:lnTo>
                  <a:pt x="0" y="4445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⑥</a:t>
            </a:r>
            <a:endParaRPr lang="zh-CN" altLang="en-US">
              <a:latin typeface="微软雅黑" panose="020B0503020204020204" charset="-122"/>
              <a:ea typeface="微软雅黑" panose="020B0503020204020204" charset="-122"/>
            </a:endParaRPr>
          </a:p>
        </p:txBody>
      </p:sp>
    </p:spTree>
    <p:custDataLst>
      <p:tags r:id="rId1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p:cNvSpPr>
            <a:spLocks noGrp="true"/>
          </p:cNvSpPr>
          <p:nvPr>
            <p:ph type="title"/>
            <p:custDataLst>
              <p:tags r:id="rId1"/>
            </p:custDataLst>
          </p:nvPr>
        </p:nvSpPr>
        <p:spPr>
          <a:xfrm>
            <a:off x="695960" y="205740"/>
            <a:ext cx="10800080" cy="442595"/>
          </a:xfrm>
        </p:spPr>
        <p:txBody>
          <a:bodyPr vert="horz" wrap="square" lIns="0" tIns="0" rIns="0" bIns="0" rtlCol="0" anchor="b">
            <a:normAutofit/>
          </a:bodyPr>
          <a:lstStyle/>
          <a:p>
            <a:pPr lvl="0" algn="l">
              <a:buClrTx/>
              <a:buSzTx/>
              <a:buFontTx/>
            </a:pPr>
            <a:r>
              <a:rPr lang="zh-CN" altLang="en-US" sz="2400" dirty="0">
                <a:sym typeface="+mn-ea"/>
              </a:rPr>
              <a:t>建筑规划许可证</a:t>
            </a:r>
            <a:r>
              <a:rPr lang="en-US" altLang="zh-CN" sz="2400" dirty="0">
                <a:sym typeface="+mn-ea"/>
              </a:rPr>
              <a:t>/</a:t>
            </a:r>
            <a:r>
              <a:rPr lang="zh-CN" altLang="en-US" sz="2400" dirty="0">
                <a:sym typeface="+mn-ea"/>
              </a:rPr>
              <a:t>施工许可证</a:t>
            </a:r>
            <a:endParaRPr lang="zh-CN" altLang="en-US" sz="2400" dirty="0">
              <a:sym typeface="+mn-ea"/>
            </a:endParaRPr>
          </a:p>
        </p:txBody>
      </p:sp>
      <p:pic>
        <p:nvPicPr>
          <p:cNvPr id="3" name="图片 2" descr="海江新天地装饰装修工程-施工许可证2502BS0007D01_02"/>
          <p:cNvPicPr>
            <a:picLocks noChangeAspect="true"/>
          </p:cNvPicPr>
          <p:nvPr/>
        </p:nvPicPr>
        <p:blipFill>
          <a:blip r:embed="rId2"/>
          <a:stretch>
            <a:fillRect/>
          </a:stretch>
        </p:blipFill>
        <p:spPr>
          <a:xfrm>
            <a:off x="7337425" y="346710"/>
            <a:ext cx="4158615" cy="5881370"/>
          </a:xfrm>
          <a:prstGeom prst="rect">
            <a:avLst/>
          </a:prstGeom>
        </p:spPr>
      </p:pic>
      <p:pic>
        <p:nvPicPr>
          <p:cNvPr id="4" name="图片 3" descr="海江新天地装饰装修工程-施工许可证2502BS0007D01_01"/>
          <p:cNvPicPr>
            <a:picLocks noChangeAspect="true"/>
          </p:cNvPicPr>
          <p:nvPr/>
        </p:nvPicPr>
        <p:blipFill>
          <a:blip r:embed="rId3"/>
          <a:stretch>
            <a:fillRect/>
          </a:stretch>
        </p:blipFill>
        <p:spPr>
          <a:xfrm>
            <a:off x="405130" y="1004570"/>
            <a:ext cx="6765290" cy="4783455"/>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p:cNvSpPr>
            <a:spLocks noGrp="true"/>
          </p:cNvSpPr>
          <p:nvPr>
            <p:ph type="title"/>
            <p:custDataLst>
              <p:tags r:id="rId1"/>
            </p:custDataLst>
          </p:nvPr>
        </p:nvSpPr>
        <p:spPr>
          <a:xfrm>
            <a:off x="695960" y="205740"/>
            <a:ext cx="10800080" cy="442595"/>
          </a:xfrm>
        </p:spPr>
        <p:txBody>
          <a:bodyPr vert="horz" wrap="square" lIns="0" tIns="0" rIns="0" bIns="0" rtlCol="0" anchor="b">
            <a:normAutofit/>
          </a:bodyPr>
          <a:lstStyle/>
          <a:p>
            <a:pPr lvl="0" algn="l">
              <a:buClrTx/>
              <a:buSzTx/>
              <a:buFontTx/>
            </a:pPr>
            <a:r>
              <a:rPr lang="zh-CN" altLang="en-US" sz="2400" dirty="0">
                <a:sym typeface="+mn-ea"/>
              </a:rPr>
              <a:t>产权证明</a:t>
            </a:r>
            <a:endParaRPr lang="zh-CN" altLang="en-US" sz="2400" dirty="0">
              <a:sym typeface="+mn-ea"/>
            </a:endParaRPr>
          </a:p>
        </p:txBody>
      </p:sp>
      <p:pic>
        <p:nvPicPr>
          <p:cNvPr id="2" name="图片 1" descr="A1_03"/>
          <p:cNvPicPr>
            <a:picLocks noChangeAspect="true"/>
          </p:cNvPicPr>
          <p:nvPr/>
        </p:nvPicPr>
        <p:blipFill>
          <a:blip r:embed="rId2"/>
          <a:stretch>
            <a:fillRect/>
          </a:stretch>
        </p:blipFill>
        <p:spPr>
          <a:xfrm>
            <a:off x="3858260" y="3774440"/>
            <a:ext cx="4186555" cy="2958465"/>
          </a:xfrm>
          <a:prstGeom prst="rect">
            <a:avLst/>
          </a:prstGeom>
        </p:spPr>
      </p:pic>
      <p:pic>
        <p:nvPicPr>
          <p:cNvPr id="5" name="图片 4" descr="A1_01"/>
          <p:cNvPicPr>
            <a:picLocks noChangeAspect="true"/>
          </p:cNvPicPr>
          <p:nvPr/>
        </p:nvPicPr>
        <p:blipFill>
          <a:blip r:embed="rId3"/>
          <a:stretch>
            <a:fillRect/>
          </a:stretch>
        </p:blipFill>
        <p:spPr>
          <a:xfrm>
            <a:off x="5872480" y="768350"/>
            <a:ext cx="4084955" cy="2886075"/>
          </a:xfrm>
          <a:prstGeom prst="rect">
            <a:avLst/>
          </a:prstGeom>
        </p:spPr>
      </p:pic>
      <p:pic>
        <p:nvPicPr>
          <p:cNvPr id="7" name="图片 6" descr="A1_02"/>
          <p:cNvPicPr>
            <a:picLocks noChangeAspect="true"/>
          </p:cNvPicPr>
          <p:nvPr/>
        </p:nvPicPr>
        <p:blipFill>
          <a:blip r:embed="rId4"/>
          <a:stretch>
            <a:fillRect/>
          </a:stretch>
        </p:blipFill>
        <p:spPr>
          <a:xfrm>
            <a:off x="1356995" y="768350"/>
            <a:ext cx="4138295" cy="2924810"/>
          </a:xfrm>
          <a:prstGeom prst="rect">
            <a:avLst/>
          </a:prstGeom>
        </p:spPr>
      </p:pic>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p:cNvSpPr>
            <a:spLocks noGrp="true"/>
          </p:cNvSpPr>
          <p:nvPr>
            <p:ph type="title"/>
            <p:custDataLst>
              <p:tags r:id="rId1"/>
            </p:custDataLst>
          </p:nvPr>
        </p:nvSpPr>
        <p:spPr>
          <a:xfrm>
            <a:off x="695960" y="205740"/>
            <a:ext cx="10800080" cy="442595"/>
          </a:xfrm>
        </p:spPr>
        <p:txBody>
          <a:bodyPr vert="horz" wrap="square" lIns="0" tIns="0" rIns="0" bIns="0" rtlCol="0" anchor="b">
            <a:normAutofit/>
          </a:bodyPr>
          <a:lstStyle/>
          <a:p>
            <a:pPr lvl="0" algn="l">
              <a:buClrTx/>
              <a:buSzTx/>
              <a:buFontTx/>
            </a:pPr>
            <a:r>
              <a:rPr lang="zh-CN" altLang="en-US" sz="2400" dirty="0">
                <a:sym typeface="+mn-ea"/>
              </a:rPr>
              <a:t>图纸</a:t>
            </a:r>
            <a:endParaRPr lang="zh-CN" altLang="en-US" sz="2400" dirty="0">
              <a:sym typeface="+mn-ea"/>
            </a:endParaRPr>
          </a:p>
        </p:txBody>
      </p:sp>
      <p:pic>
        <p:nvPicPr>
          <p:cNvPr id="2" name="图片 1" descr="海江新天地A栋立面1修改-盖章_01"/>
          <p:cNvPicPr>
            <a:picLocks noChangeAspect="true"/>
          </p:cNvPicPr>
          <p:nvPr/>
        </p:nvPicPr>
        <p:blipFill>
          <a:blip r:embed="rId2"/>
          <a:stretch>
            <a:fillRect/>
          </a:stretch>
        </p:blipFill>
        <p:spPr>
          <a:xfrm>
            <a:off x="1866900" y="497205"/>
            <a:ext cx="8672830" cy="6125845"/>
          </a:xfrm>
          <a:prstGeom prst="rect">
            <a:avLst/>
          </a:prstGeom>
        </p:spPr>
      </p:pic>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true"/>
          </p:cNvSpPr>
          <p:nvPr>
            <p:ph type="title"/>
            <p:custDataLst>
              <p:tags r:id="rId1"/>
            </p:custDataLst>
          </p:nvPr>
        </p:nvSpPr>
        <p:spPr>
          <a:xfrm>
            <a:off x="2512720" y="1951200"/>
            <a:ext cx="1327760" cy="2192400"/>
          </a:xfrm>
        </p:spPr>
        <p:txBody>
          <a:bodyPr/>
          <a:lstStyle/>
          <a:p>
            <a:pPr marL="0" indent="0" algn="l">
              <a:lnSpc>
                <a:spcPct val="100000"/>
              </a:lnSpc>
              <a:spcBef>
                <a:spcPts val="0"/>
              </a:spcBef>
              <a:spcAft>
                <a:spcPts val="0"/>
              </a:spcAft>
              <a:buSzPct val="100000"/>
            </a:pPr>
            <a:r>
              <a:rPr lang="zh-CN" altLang="en-US" sz="5400"/>
              <a:t>目录</a:t>
            </a:r>
            <a:endParaRPr lang="zh-CN" altLang="en-US" sz="5400"/>
          </a:p>
        </p:txBody>
      </p:sp>
      <p:grpSp>
        <p:nvGrpSpPr>
          <p:cNvPr id="10" name="组合 9"/>
          <p:cNvGrpSpPr/>
          <p:nvPr>
            <p:custDataLst>
              <p:tags r:id="rId2"/>
            </p:custDataLst>
          </p:nvPr>
        </p:nvGrpSpPr>
        <p:grpSpPr>
          <a:xfrm>
            <a:off x="5382260" y="751840"/>
            <a:ext cx="5860915" cy="5148580"/>
            <a:chOff x="8475" y="957"/>
            <a:chExt cx="9230" cy="8108"/>
          </a:xfrm>
        </p:grpSpPr>
        <p:sp>
          <p:nvSpPr>
            <p:cNvPr id="22" name="项标题"/>
            <p:cNvSpPr txBox="true"/>
            <p:nvPr>
              <p:custDataLst>
                <p:tags r:id="rId3"/>
              </p:custDataLst>
            </p:nvPr>
          </p:nvSpPr>
          <p:spPr>
            <a:xfrm>
              <a:off x="10964" y="7544"/>
              <a:ext cx="6741" cy="1236"/>
            </a:xfrm>
            <a:prstGeom prst="rect">
              <a:avLst/>
            </a:prstGeom>
            <a:noFill/>
          </p:spPr>
          <p:txBody>
            <a:bodyPr wrap="square" lIns="90000" tIns="46800" rIns="90000" bIns="46800" rtlCol="0" anchor="ctr">
              <a:noAutofit/>
            </a:bodyPr>
            <a:lstStyle/>
            <a:p>
              <a:pPr>
                <a:lnSpc>
                  <a:spcPct val="100000"/>
                </a:lnSpc>
              </a:pPr>
              <a:r>
                <a:rPr lang="zh-CN" altLang="en-US" sz="3200" dirty="0">
                  <a:solidFill>
                    <a:schemeClr val="tx1">
                      <a:lumMod val="85000"/>
                      <a:lumOff val="15000"/>
                    </a:schemeClr>
                  </a:solidFill>
                  <a:latin typeface="+mn-ea"/>
                </a:rPr>
                <a:t>附件</a:t>
              </a:r>
              <a:endParaRPr lang="zh-CN" altLang="en-US" sz="3200" dirty="0">
                <a:solidFill>
                  <a:schemeClr val="tx1">
                    <a:lumMod val="85000"/>
                    <a:lumOff val="15000"/>
                  </a:schemeClr>
                </a:solidFill>
                <a:latin typeface="+mn-ea"/>
              </a:endParaRPr>
            </a:p>
          </p:txBody>
        </p:sp>
        <p:grpSp>
          <p:nvGrpSpPr>
            <p:cNvPr id="9" name="组合 8"/>
            <p:cNvGrpSpPr/>
            <p:nvPr>
              <p:custDataLst>
                <p:tags r:id="rId4"/>
              </p:custDataLst>
            </p:nvPr>
          </p:nvGrpSpPr>
          <p:grpSpPr>
            <a:xfrm>
              <a:off x="8475" y="957"/>
              <a:ext cx="9229" cy="8108"/>
              <a:chOff x="8475" y="957"/>
              <a:chExt cx="9229" cy="8108"/>
            </a:xfrm>
          </p:grpSpPr>
          <p:sp>
            <p:nvSpPr>
              <p:cNvPr id="6" name="序号"/>
              <p:cNvSpPr txBox="true"/>
              <p:nvPr>
                <p:custDataLst>
                  <p:tags r:id="rId5"/>
                </p:custDataLst>
              </p:nvPr>
            </p:nvSpPr>
            <p:spPr>
              <a:xfrm>
                <a:off x="8475" y="1184"/>
                <a:ext cx="2177" cy="1304"/>
              </a:xfrm>
              <a:prstGeom prst="rect">
                <a:avLst/>
              </a:prstGeom>
              <a:noFill/>
            </p:spPr>
            <p:txBody>
              <a:bodyPr wrap="none" lIns="90000" tIns="46800" rIns="90000" bIns="46800" rtlCol="0" anchor="b" anchorCtr="false">
                <a:normAutofit lnSpcReduction="20000"/>
              </a:bodyPr>
              <a:lstStyle/>
              <a:p>
                <a:pPr algn="r">
                  <a:lnSpc>
                    <a:spcPct val="100000"/>
                  </a:lnSpc>
                </a:pPr>
                <a:r>
                  <a:rPr lang="en-US" sz="4600" b="1" dirty="0">
                    <a:solidFill>
                      <a:schemeClr val="accent1">
                        <a:lumMod val="40000"/>
                        <a:lumOff val="60000"/>
                        <a:alpha val="80000"/>
                      </a:schemeClr>
                    </a:solidFill>
                    <a:latin typeface="+mn-ea"/>
                  </a:rPr>
                  <a:t>01</a:t>
                </a:r>
                <a:endParaRPr lang="en-US" sz="4600" b="1" dirty="0">
                  <a:solidFill>
                    <a:schemeClr val="accent1">
                      <a:lumMod val="40000"/>
                      <a:lumOff val="60000"/>
                      <a:alpha val="80000"/>
                    </a:schemeClr>
                  </a:solidFill>
                  <a:latin typeface="+mn-ea"/>
                </a:endParaRPr>
              </a:p>
            </p:txBody>
          </p:sp>
          <p:sp>
            <p:nvSpPr>
              <p:cNvPr id="7" name="项标题"/>
              <p:cNvSpPr txBox="true"/>
              <p:nvPr>
                <p:custDataLst>
                  <p:tags r:id="rId6"/>
                </p:custDataLst>
              </p:nvPr>
            </p:nvSpPr>
            <p:spPr>
              <a:xfrm>
                <a:off x="10964" y="957"/>
                <a:ext cx="6741" cy="1236"/>
              </a:xfrm>
              <a:prstGeom prst="rect">
                <a:avLst/>
              </a:prstGeom>
              <a:noFill/>
            </p:spPr>
            <p:txBody>
              <a:bodyPr wrap="square" lIns="90000" tIns="46800" rIns="90000" bIns="46800" rtlCol="0" anchor="ctr">
                <a:noAutofit/>
              </a:bodyPr>
              <a:lstStyle/>
              <a:p>
                <a:pPr>
                  <a:lnSpc>
                    <a:spcPct val="100000"/>
                  </a:lnSpc>
                </a:pPr>
                <a:r>
                  <a:rPr lang="zh-CN" altLang="en-US" sz="3200" dirty="0">
                    <a:solidFill>
                      <a:schemeClr val="tx1">
                        <a:lumMod val="85000"/>
                        <a:lumOff val="15000"/>
                      </a:schemeClr>
                    </a:solidFill>
                    <a:latin typeface="+mn-ea"/>
                  </a:rPr>
                  <a:t>项目介绍</a:t>
                </a:r>
                <a:endParaRPr lang="zh-CN" altLang="en-US" sz="3200" dirty="0">
                  <a:solidFill>
                    <a:schemeClr val="tx1">
                      <a:lumMod val="85000"/>
                      <a:lumOff val="15000"/>
                    </a:schemeClr>
                  </a:solidFill>
                  <a:latin typeface="+mn-ea"/>
                </a:endParaRPr>
              </a:p>
            </p:txBody>
          </p:sp>
          <p:sp>
            <p:nvSpPr>
              <p:cNvPr id="3" name="序号"/>
              <p:cNvSpPr txBox="true"/>
              <p:nvPr>
                <p:custDataLst>
                  <p:tags r:id="rId7"/>
                </p:custDataLst>
              </p:nvPr>
            </p:nvSpPr>
            <p:spPr>
              <a:xfrm>
                <a:off x="8475" y="2847"/>
                <a:ext cx="2177" cy="1304"/>
              </a:xfrm>
              <a:prstGeom prst="rect">
                <a:avLst/>
              </a:prstGeom>
              <a:noFill/>
            </p:spPr>
            <p:txBody>
              <a:bodyPr wrap="none" lIns="90000" tIns="46800" rIns="90000" bIns="46800" rtlCol="0" anchor="b" anchorCtr="false">
                <a:normAutofit lnSpcReduction="20000"/>
              </a:bodyPr>
              <a:lstStyle/>
              <a:p>
                <a:pPr algn="r">
                  <a:lnSpc>
                    <a:spcPct val="100000"/>
                  </a:lnSpc>
                </a:pPr>
                <a:r>
                  <a:rPr lang="en-US" sz="4600" b="1" dirty="0">
                    <a:solidFill>
                      <a:schemeClr val="accent1">
                        <a:lumMod val="40000"/>
                        <a:lumOff val="60000"/>
                        <a:alpha val="80000"/>
                      </a:schemeClr>
                    </a:solidFill>
                    <a:latin typeface="+mn-ea"/>
                  </a:rPr>
                  <a:t>02</a:t>
                </a:r>
                <a:endParaRPr lang="en-US" sz="4600" b="1" dirty="0">
                  <a:solidFill>
                    <a:schemeClr val="accent1">
                      <a:lumMod val="40000"/>
                      <a:lumOff val="60000"/>
                      <a:alpha val="80000"/>
                    </a:schemeClr>
                  </a:solidFill>
                  <a:latin typeface="+mn-ea"/>
                </a:endParaRPr>
              </a:p>
            </p:txBody>
          </p:sp>
          <p:sp>
            <p:nvSpPr>
              <p:cNvPr id="5" name="项标题"/>
              <p:cNvSpPr txBox="true"/>
              <p:nvPr>
                <p:custDataLst>
                  <p:tags r:id="rId8"/>
                </p:custDataLst>
              </p:nvPr>
            </p:nvSpPr>
            <p:spPr>
              <a:xfrm>
                <a:off x="10964" y="2653"/>
                <a:ext cx="6741" cy="1236"/>
              </a:xfrm>
              <a:prstGeom prst="rect">
                <a:avLst/>
              </a:prstGeom>
              <a:noFill/>
            </p:spPr>
            <p:txBody>
              <a:bodyPr wrap="square" lIns="90000" tIns="46800" rIns="90000" bIns="46800" rtlCol="0" anchor="ctr">
                <a:noAutofit/>
              </a:bodyPr>
              <a:lstStyle/>
              <a:p>
                <a:pPr>
                  <a:lnSpc>
                    <a:spcPct val="100000"/>
                  </a:lnSpc>
                </a:pPr>
                <a:r>
                  <a:rPr lang="zh-CN" altLang="en-US" sz="3200" dirty="0">
                    <a:solidFill>
                      <a:schemeClr val="tx1">
                        <a:lumMod val="85000"/>
                        <a:lumOff val="15000"/>
                      </a:schemeClr>
                    </a:solidFill>
                    <a:latin typeface="+mn-ea"/>
                  </a:rPr>
                  <a:t>编制动因</a:t>
                </a:r>
                <a:endParaRPr lang="zh-CN" altLang="en-US" sz="3200" dirty="0">
                  <a:solidFill>
                    <a:schemeClr val="tx1">
                      <a:lumMod val="85000"/>
                      <a:lumOff val="15000"/>
                    </a:schemeClr>
                  </a:solidFill>
                  <a:latin typeface="+mn-ea"/>
                </a:endParaRPr>
              </a:p>
            </p:txBody>
          </p:sp>
          <p:sp>
            <p:nvSpPr>
              <p:cNvPr id="18" name="序号"/>
              <p:cNvSpPr txBox="true"/>
              <p:nvPr>
                <p:custDataLst>
                  <p:tags r:id="rId9"/>
                </p:custDataLst>
              </p:nvPr>
            </p:nvSpPr>
            <p:spPr>
              <a:xfrm>
                <a:off x="8475" y="6240"/>
                <a:ext cx="2177" cy="1304"/>
              </a:xfrm>
              <a:prstGeom prst="rect">
                <a:avLst/>
              </a:prstGeom>
              <a:noFill/>
            </p:spPr>
            <p:txBody>
              <a:bodyPr wrap="none" lIns="90000" tIns="46800" rIns="90000" bIns="46800" rtlCol="0" anchor="b" anchorCtr="false">
                <a:normAutofit lnSpcReduction="20000"/>
              </a:bodyPr>
              <a:lstStyle/>
              <a:p>
                <a:pPr algn="r">
                  <a:lnSpc>
                    <a:spcPct val="100000"/>
                  </a:lnSpc>
                </a:pPr>
                <a:r>
                  <a:rPr lang="en-US" sz="4600" b="1" dirty="0">
                    <a:solidFill>
                      <a:schemeClr val="accent1">
                        <a:lumMod val="40000"/>
                        <a:lumOff val="60000"/>
                        <a:alpha val="80000"/>
                      </a:schemeClr>
                    </a:solidFill>
                    <a:latin typeface="+mn-ea"/>
                  </a:rPr>
                  <a:t>04</a:t>
                </a:r>
                <a:endParaRPr lang="en-US" sz="4600" b="1" dirty="0">
                  <a:solidFill>
                    <a:schemeClr val="accent1">
                      <a:lumMod val="40000"/>
                      <a:lumOff val="60000"/>
                      <a:alpha val="80000"/>
                    </a:schemeClr>
                  </a:solidFill>
                  <a:latin typeface="+mn-ea"/>
                </a:endParaRPr>
              </a:p>
            </p:txBody>
          </p:sp>
          <p:sp>
            <p:nvSpPr>
              <p:cNvPr id="19" name="项标题"/>
              <p:cNvSpPr txBox="true"/>
              <p:nvPr>
                <p:custDataLst>
                  <p:tags r:id="rId10"/>
                </p:custDataLst>
              </p:nvPr>
            </p:nvSpPr>
            <p:spPr>
              <a:xfrm>
                <a:off x="10964" y="6045"/>
                <a:ext cx="6741" cy="1236"/>
              </a:xfrm>
              <a:prstGeom prst="rect">
                <a:avLst/>
              </a:prstGeom>
              <a:noFill/>
            </p:spPr>
            <p:txBody>
              <a:bodyPr wrap="square" lIns="90000" tIns="46800" rIns="90000" bIns="46800" rtlCol="0" anchor="ctr">
                <a:noAutofit/>
              </a:bodyPr>
              <a:lstStyle/>
              <a:p>
                <a:pPr>
                  <a:lnSpc>
                    <a:spcPct val="100000"/>
                  </a:lnSpc>
                </a:pPr>
                <a:r>
                  <a:rPr lang="zh-CN" altLang="en-US" sz="3200" dirty="0">
                    <a:solidFill>
                      <a:schemeClr val="tx1">
                        <a:lumMod val="85000"/>
                        <a:lumOff val="15000"/>
                      </a:schemeClr>
                    </a:solidFill>
                    <a:latin typeface="+mn-ea"/>
                  </a:rPr>
                  <a:t>实施方案</a:t>
                </a:r>
                <a:endParaRPr lang="zh-CN" altLang="en-US" sz="3200" dirty="0">
                  <a:solidFill>
                    <a:schemeClr val="tx1">
                      <a:lumMod val="85000"/>
                      <a:lumOff val="15000"/>
                    </a:schemeClr>
                  </a:solidFill>
                  <a:latin typeface="+mn-ea"/>
                </a:endParaRPr>
              </a:p>
            </p:txBody>
          </p:sp>
          <p:sp>
            <p:nvSpPr>
              <p:cNvPr id="21" name="序号"/>
              <p:cNvSpPr txBox="true"/>
              <p:nvPr>
                <p:custDataLst>
                  <p:tags r:id="rId11"/>
                </p:custDataLst>
              </p:nvPr>
            </p:nvSpPr>
            <p:spPr>
              <a:xfrm>
                <a:off x="8475" y="7761"/>
                <a:ext cx="2177" cy="1304"/>
              </a:xfrm>
              <a:prstGeom prst="rect">
                <a:avLst/>
              </a:prstGeom>
              <a:noFill/>
            </p:spPr>
            <p:txBody>
              <a:bodyPr wrap="none" lIns="90000" tIns="46800" rIns="90000" bIns="46800" rtlCol="0" anchor="b" anchorCtr="false">
                <a:normAutofit lnSpcReduction="20000"/>
              </a:bodyPr>
              <a:lstStyle/>
              <a:p>
                <a:pPr algn="r">
                  <a:lnSpc>
                    <a:spcPct val="100000"/>
                  </a:lnSpc>
                </a:pPr>
                <a:r>
                  <a:rPr lang="en-US" sz="4600" b="1" dirty="0">
                    <a:solidFill>
                      <a:schemeClr val="accent1">
                        <a:lumMod val="40000"/>
                        <a:lumOff val="60000"/>
                        <a:alpha val="80000"/>
                      </a:schemeClr>
                    </a:solidFill>
                    <a:latin typeface="+mn-ea"/>
                  </a:rPr>
                  <a:t>05</a:t>
                </a:r>
                <a:endParaRPr lang="en-US" sz="4600" b="1" dirty="0">
                  <a:solidFill>
                    <a:schemeClr val="accent1">
                      <a:lumMod val="40000"/>
                      <a:lumOff val="60000"/>
                      <a:alpha val="80000"/>
                    </a:schemeClr>
                  </a:solidFill>
                  <a:latin typeface="+mn-ea"/>
                </a:endParaRPr>
              </a:p>
            </p:txBody>
          </p:sp>
          <p:sp>
            <p:nvSpPr>
              <p:cNvPr id="4" name="序号"/>
              <p:cNvSpPr txBox="true"/>
              <p:nvPr>
                <p:custDataLst>
                  <p:tags r:id="rId12"/>
                </p:custDataLst>
              </p:nvPr>
            </p:nvSpPr>
            <p:spPr>
              <a:xfrm>
                <a:off x="8475" y="4510"/>
                <a:ext cx="2177" cy="1304"/>
              </a:xfrm>
              <a:prstGeom prst="rect">
                <a:avLst/>
              </a:prstGeom>
              <a:noFill/>
            </p:spPr>
            <p:txBody>
              <a:bodyPr wrap="none" lIns="90000" tIns="46800" rIns="90000" bIns="46800" rtlCol="0" anchor="b" anchorCtr="false">
                <a:normAutofit lnSpcReduction="20000"/>
              </a:bodyPr>
              <a:lstStyle/>
              <a:p>
                <a:pPr algn="r">
                  <a:lnSpc>
                    <a:spcPct val="100000"/>
                  </a:lnSpc>
                </a:pPr>
                <a:r>
                  <a:rPr lang="en-US" sz="4600" b="1" dirty="0">
                    <a:solidFill>
                      <a:schemeClr val="accent1">
                        <a:lumMod val="40000"/>
                        <a:lumOff val="60000"/>
                        <a:alpha val="80000"/>
                      </a:schemeClr>
                    </a:solidFill>
                    <a:latin typeface="+mn-ea"/>
                  </a:rPr>
                  <a:t>03</a:t>
                </a:r>
                <a:endParaRPr lang="en-US" sz="4600" b="1" dirty="0">
                  <a:solidFill>
                    <a:schemeClr val="accent1">
                      <a:lumMod val="40000"/>
                      <a:lumOff val="60000"/>
                      <a:alpha val="80000"/>
                    </a:schemeClr>
                  </a:solidFill>
                  <a:latin typeface="+mn-ea"/>
                </a:endParaRPr>
              </a:p>
            </p:txBody>
          </p:sp>
          <p:sp>
            <p:nvSpPr>
              <p:cNvPr id="8" name="项标题"/>
              <p:cNvSpPr txBox="true"/>
              <p:nvPr>
                <p:custDataLst>
                  <p:tags r:id="rId13"/>
                </p:custDataLst>
              </p:nvPr>
            </p:nvSpPr>
            <p:spPr>
              <a:xfrm>
                <a:off x="10964" y="4349"/>
                <a:ext cx="6741" cy="1236"/>
              </a:xfrm>
              <a:prstGeom prst="rect">
                <a:avLst/>
              </a:prstGeom>
              <a:noFill/>
            </p:spPr>
            <p:txBody>
              <a:bodyPr wrap="square" lIns="90000" tIns="46800" rIns="90000" bIns="46800" rtlCol="0" anchor="ctr">
                <a:noAutofit/>
              </a:bodyPr>
              <a:lstStyle/>
              <a:p>
                <a:pPr>
                  <a:lnSpc>
                    <a:spcPct val="100000"/>
                  </a:lnSpc>
                </a:pPr>
                <a:r>
                  <a:rPr lang="zh-CN" altLang="en-US" sz="3200" dirty="0">
                    <a:solidFill>
                      <a:schemeClr val="tx1">
                        <a:lumMod val="85000"/>
                        <a:lumOff val="15000"/>
                      </a:schemeClr>
                    </a:solidFill>
                    <a:latin typeface="+mn-ea"/>
                  </a:rPr>
                  <a:t>编制依据</a:t>
                </a:r>
                <a:endParaRPr lang="zh-CN" altLang="en-US" sz="3200" dirty="0">
                  <a:solidFill>
                    <a:schemeClr val="tx1">
                      <a:lumMod val="85000"/>
                      <a:lumOff val="15000"/>
                    </a:schemeClr>
                  </a:solidFill>
                  <a:latin typeface="+mn-ea"/>
                </a:endParaRPr>
              </a:p>
            </p:txBody>
          </p:sp>
        </p:grpSp>
      </p:grpSp>
    </p:spTree>
    <p:custDataLst>
      <p:tags r:id="rId1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p:cNvSpPr>
            <a:spLocks noGrp="true"/>
          </p:cNvSpPr>
          <p:nvPr>
            <p:ph type="title"/>
            <p:custDataLst>
              <p:tags r:id="rId1"/>
            </p:custDataLst>
          </p:nvPr>
        </p:nvSpPr>
        <p:spPr>
          <a:xfrm>
            <a:off x="695960" y="205740"/>
            <a:ext cx="10800080" cy="442595"/>
          </a:xfrm>
        </p:spPr>
        <p:txBody>
          <a:bodyPr vert="horz" wrap="square" lIns="0" tIns="0" rIns="0" bIns="0" rtlCol="0" anchor="b">
            <a:normAutofit/>
          </a:bodyPr>
          <a:lstStyle/>
          <a:p>
            <a:pPr lvl="0" algn="l">
              <a:buClrTx/>
              <a:buSzTx/>
              <a:buFontTx/>
            </a:pPr>
            <a:r>
              <a:rPr lang="zh-CN" altLang="en-US" sz="2400" dirty="0">
                <a:sym typeface="+mn-ea"/>
              </a:rPr>
              <a:t>项目介绍</a:t>
            </a:r>
            <a:endParaRPr lang="zh-CN" altLang="en-US" sz="2400" dirty="0">
              <a:sym typeface="+mn-ea"/>
            </a:endParaRPr>
          </a:p>
        </p:txBody>
      </p:sp>
      <p:sp>
        <p:nvSpPr>
          <p:cNvPr id="5" name="内容占位符 4"/>
          <p:cNvSpPr>
            <a:spLocks noGrp="true"/>
          </p:cNvSpPr>
          <p:nvPr>
            <p:ph idx="1"/>
            <p:custDataLst>
              <p:tags r:id="rId2"/>
            </p:custDataLst>
          </p:nvPr>
        </p:nvSpPr>
        <p:spPr>
          <a:xfrm>
            <a:off x="695960" y="802640"/>
            <a:ext cx="10800080" cy="1591945"/>
          </a:xfrm>
        </p:spPr>
        <p:txBody>
          <a:bodyPr>
            <a:normAutofit fontScale="90000" lnSpcReduction="10000"/>
          </a:bodyPr>
          <a:p>
            <a:pPr indent="230505" fontAlgn="auto"/>
            <a:r>
              <a:rPr lang="zh-CN" altLang="en-US" sz="1800"/>
              <a:t>原安信商业广场已空置多年，所属上海市宝山区友谊路街道，东至海江一路，南至永乐路，西至海江二路，北至海江路。项目位于宝山区友谊路街道</a:t>
            </a:r>
            <a:r>
              <a:rPr lang="en-US" altLang="zh-CN" sz="1800"/>
              <a:t> BSPO-1002 </a:t>
            </a:r>
            <a:r>
              <a:rPr lang="zh-CN" altLang="en-US" sz="1800"/>
              <a:t>单元，规划用地性质均为</a:t>
            </a:r>
            <a:r>
              <a:rPr lang="en-US" altLang="zh-CN" sz="1800"/>
              <a:t> C2</a:t>
            </a:r>
            <a:r>
              <a:rPr lang="zh-CN" altLang="en-US" sz="1800"/>
              <a:t>（商业服务业用地）</a:t>
            </a:r>
            <a:r>
              <a:rPr lang="en-US" altLang="zh-CN" sz="1800"/>
              <a:t>,</a:t>
            </a:r>
            <a:r>
              <a:rPr lang="zh-CN" altLang="en-US" sz="1800"/>
              <a:t>三区划分为一般控制区，不属于历史风貌区、优秀保护建筑、文物保护单位。</a:t>
            </a:r>
            <a:endParaRPr lang="zh-CN" altLang="en-US" sz="1800"/>
          </a:p>
          <a:p>
            <a:pPr indent="230505" fontAlgn="auto"/>
            <a:r>
              <a:rPr lang="zh-CN" altLang="en-US" sz="1800"/>
              <a:t>目前该项目正式更名为【旭惠</a:t>
            </a:r>
            <a:r>
              <a:rPr lang="en-US" altLang="zh-CN" sz="1800"/>
              <a:t>.</a:t>
            </a:r>
            <a:r>
              <a:rPr lang="zh-CN" altLang="en-US" sz="1800"/>
              <a:t>海江新天地】，涉及更新项目面积为</a:t>
            </a:r>
            <a:r>
              <a:rPr lang="en-US" altLang="zh-CN" sz="1800"/>
              <a:t> 8.5</a:t>
            </a:r>
            <a:r>
              <a:rPr lang="zh-CN" altLang="en-US" sz="1800"/>
              <a:t>万平米，由上海宝惠信物业服务有限公司自筹资金投资更新、招商、运营管理、物业服务等，更新后希望能成为宝山核心属地新标杆商业亮点。</a:t>
            </a:r>
            <a:endParaRPr lang="en-US" altLang="zh-CN" sz="1800"/>
          </a:p>
        </p:txBody>
      </p:sp>
      <p:sp>
        <p:nvSpPr>
          <p:cNvPr id="14" name="文本框 13"/>
          <p:cNvSpPr txBox="true"/>
          <p:nvPr/>
        </p:nvSpPr>
        <p:spPr>
          <a:xfrm>
            <a:off x="4989830" y="6089015"/>
            <a:ext cx="4064000" cy="368300"/>
          </a:xfrm>
          <a:prstGeom prst="rect">
            <a:avLst/>
          </a:prstGeom>
          <a:noFill/>
        </p:spPr>
        <p:txBody>
          <a:bodyPr wrap="square" rtlCol="0">
            <a:spAutoFit/>
          </a:bodyPr>
          <a:p>
            <a:r>
              <a:rPr lang="zh-CN" altLang="en-US"/>
              <a:t>旭惠</a:t>
            </a:r>
            <a:r>
              <a:rPr lang="en-US" altLang="zh-CN"/>
              <a:t>·</a:t>
            </a:r>
            <a:r>
              <a:rPr lang="zh-CN" altLang="en-US"/>
              <a:t>海江新天地项目区位</a:t>
            </a:r>
            <a:endParaRPr lang="zh-CN" altLang="en-US"/>
          </a:p>
        </p:txBody>
      </p:sp>
      <p:grpSp>
        <p:nvGrpSpPr>
          <p:cNvPr id="20" name="组合 19"/>
          <p:cNvGrpSpPr/>
          <p:nvPr/>
        </p:nvGrpSpPr>
        <p:grpSpPr>
          <a:xfrm>
            <a:off x="2940050" y="3096895"/>
            <a:ext cx="4460240" cy="2538095"/>
            <a:chOff x="7109" y="5630"/>
            <a:chExt cx="4452" cy="2522"/>
          </a:xfrm>
        </p:grpSpPr>
        <p:grpSp>
          <p:nvGrpSpPr>
            <p:cNvPr id="19" name="组合 18"/>
            <p:cNvGrpSpPr/>
            <p:nvPr/>
          </p:nvGrpSpPr>
          <p:grpSpPr>
            <a:xfrm>
              <a:off x="7109" y="5630"/>
              <a:ext cx="4452" cy="2522"/>
              <a:chOff x="5541" y="4321"/>
              <a:chExt cx="7588" cy="5140"/>
            </a:xfrm>
          </p:grpSpPr>
          <p:pic>
            <p:nvPicPr>
              <p:cNvPr id="13" name="图片 12"/>
              <p:cNvPicPr>
                <a:picLocks noChangeAspect="true"/>
              </p:cNvPicPr>
              <p:nvPr/>
            </p:nvPicPr>
            <p:blipFill>
              <a:blip r:embed="rId3"/>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8365" y="6968"/>
              <a:ext cx="2523" cy="366"/>
            </a:xfrm>
            <a:prstGeom prst="rect">
              <a:avLst/>
            </a:prstGeom>
            <a:noFill/>
          </p:spPr>
          <p:txBody>
            <a:bodyPr wrap="square" rtlCol="0">
              <a:spAutoFit/>
            </a:bodyPr>
            <a:p>
              <a:r>
                <a:rPr lang="zh-CN" altLang="en-US"/>
                <a:t>街坊编号</a:t>
              </a:r>
              <a:r>
                <a:rPr lang="en-US" altLang="zh-CN"/>
                <a:t> 801</a:t>
              </a:r>
              <a:endParaRPr lang="en-US" altLang="zh-CN"/>
            </a:p>
          </p:txBody>
        </p:sp>
      </p:grpSp>
      <p:pic>
        <p:nvPicPr>
          <p:cNvPr id="3" name="图片 2"/>
          <p:cNvPicPr>
            <a:picLocks noChangeAspect="true"/>
          </p:cNvPicPr>
          <p:nvPr/>
        </p:nvPicPr>
        <p:blipFill>
          <a:blip r:embed="rId4"/>
          <a:stretch>
            <a:fillRect/>
          </a:stretch>
        </p:blipFill>
        <p:spPr>
          <a:xfrm>
            <a:off x="695960" y="2882265"/>
            <a:ext cx="2105660" cy="2979420"/>
          </a:xfrm>
          <a:prstGeom prst="rect">
            <a:avLst/>
          </a:prstGeom>
        </p:spPr>
      </p:pic>
      <p:grpSp>
        <p:nvGrpSpPr>
          <p:cNvPr id="9" name="组合 8"/>
          <p:cNvGrpSpPr/>
          <p:nvPr/>
        </p:nvGrpSpPr>
        <p:grpSpPr>
          <a:xfrm>
            <a:off x="7510145" y="3077210"/>
            <a:ext cx="4382770" cy="2557780"/>
            <a:chOff x="11827" y="4846"/>
            <a:chExt cx="6902" cy="4028"/>
          </a:xfrm>
        </p:grpSpPr>
        <p:grpSp>
          <p:nvGrpSpPr>
            <p:cNvPr id="27" name="组合 26"/>
            <p:cNvGrpSpPr/>
            <p:nvPr/>
          </p:nvGrpSpPr>
          <p:grpSpPr>
            <a:xfrm>
              <a:off x="11827" y="4846"/>
              <a:ext cx="6902" cy="4028"/>
              <a:chOff x="11827" y="4846"/>
              <a:chExt cx="6902" cy="4028"/>
            </a:xfrm>
          </p:grpSpPr>
          <p:grpSp>
            <p:nvGrpSpPr>
              <p:cNvPr id="21" name="组合 20"/>
              <p:cNvGrpSpPr/>
              <p:nvPr/>
            </p:nvGrpSpPr>
            <p:grpSpPr>
              <a:xfrm>
                <a:off x="11827" y="4846"/>
                <a:ext cx="6903" cy="4028"/>
                <a:chOff x="7109" y="5630"/>
                <a:chExt cx="4452" cy="2522"/>
              </a:xfrm>
            </p:grpSpPr>
            <p:grpSp>
              <p:nvGrpSpPr>
                <p:cNvPr id="22" name="组合 21"/>
                <p:cNvGrpSpPr/>
                <p:nvPr/>
              </p:nvGrpSpPr>
              <p:grpSpPr>
                <a:xfrm>
                  <a:off x="7109" y="5630"/>
                  <a:ext cx="4452" cy="2522"/>
                  <a:chOff x="5541" y="4321"/>
                  <a:chExt cx="7588" cy="5140"/>
                </a:xfrm>
              </p:grpSpPr>
              <p:pic>
                <p:nvPicPr>
                  <p:cNvPr id="23" name="图片 22"/>
                  <p:cNvPicPr>
                    <a:picLocks noChangeAspect="true"/>
                  </p:cNvPicPr>
                  <p:nvPr/>
                </p:nvPicPr>
                <p:blipFill>
                  <a:blip r:embed="rId3"/>
                  <a:stretch>
                    <a:fillRect/>
                  </a:stretch>
                </p:blipFill>
                <p:spPr>
                  <a:xfrm>
                    <a:off x="5541" y="4321"/>
                    <a:ext cx="7588" cy="5140"/>
                  </a:xfrm>
                  <a:prstGeom prst="rect">
                    <a:avLst/>
                  </a:prstGeom>
                </p:spPr>
              </p:pic>
              <p:sp>
                <p:nvSpPr>
                  <p:cNvPr id="24" name="任意多边形 23"/>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25" name="文本框 24"/>
                <p:cNvSpPr txBox="true"/>
                <p:nvPr/>
              </p:nvSpPr>
              <p:spPr>
                <a:xfrm>
                  <a:off x="7499" y="6743"/>
                  <a:ext cx="2523" cy="363"/>
                </a:xfrm>
                <a:prstGeom prst="rect">
                  <a:avLst/>
                </a:prstGeom>
                <a:noFill/>
              </p:spPr>
              <p:txBody>
                <a:bodyPr wrap="square" rtlCol="0">
                  <a:spAutoFit/>
                </a:bodyPr>
                <a:p>
                  <a:r>
                    <a:rPr lang="zh-CN" altLang="en-US"/>
                    <a:t>建筑编号</a:t>
                  </a:r>
                  <a:r>
                    <a:rPr lang="en-US" altLang="zh-CN"/>
                    <a:t> 02</a:t>
                  </a:r>
                  <a:endParaRPr lang="en-US" altLang="zh-CN"/>
                </a:p>
              </p:txBody>
            </p:sp>
          </p:grpSp>
          <p:sp>
            <p:nvSpPr>
              <p:cNvPr id="26" name="任意多边形 25"/>
              <p:cNvSpPr/>
              <p:nvPr/>
            </p:nvSpPr>
            <p:spPr>
              <a:xfrm>
                <a:off x="12792" y="7270"/>
                <a:ext cx="1361" cy="1104"/>
              </a:xfrm>
              <a:custGeom>
                <a:avLst/>
                <a:gdLst>
                  <a:gd name="connisteX0" fmla="*/ 864235 w 864235"/>
                  <a:gd name="connsiteY0" fmla="*/ 63500 h 701040"/>
                  <a:gd name="connisteX1" fmla="*/ 825500 w 864235"/>
                  <a:gd name="connsiteY1" fmla="*/ 130810 h 701040"/>
                  <a:gd name="connisteX2" fmla="*/ 814705 w 864235"/>
                  <a:gd name="connsiteY2" fmla="*/ 196215 h 701040"/>
                  <a:gd name="connisteX3" fmla="*/ 805815 w 864235"/>
                  <a:gd name="connsiteY3" fmla="*/ 261620 h 701040"/>
                  <a:gd name="connisteX4" fmla="*/ 799465 w 864235"/>
                  <a:gd name="connsiteY4" fmla="*/ 327025 h 701040"/>
                  <a:gd name="connisteX5" fmla="*/ 810260 w 864235"/>
                  <a:gd name="connsiteY5" fmla="*/ 391795 h 701040"/>
                  <a:gd name="connisteX6" fmla="*/ 829945 w 864235"/>
                  <a:gd name="connsiteY6" fmla="*/ 457200 h 701040"/>
                  <a:gd name="connisteX7" fmla="*/ 847090 w 864235"/>
                  <a:gd name="connsiteY7" fmla="*/ 522605 h 701040"/>
                  <a:gd name="connisteX8" fmla="*/ 701040 w 864235"/>
                  <a:gd name="connsiteY8" fmla="*/ 551180 h 701040"/>
                  <a:gd name="connisteX9" fmla="*/ 690245 w 864235"/>
                  <a:gd name="connsiteY9" fmla="*/ 673100 h 701040"/>
                  <a:gd name="connisteX10" fmla="*/ 276860 w 864235"/>
                  <a:gd name="connsiteY10" fmla="*/ 701040 h 701040"/>
                  <a:gd name="connisteX11" fmla="*/ 193675 w 864235"/>
                  <a:gd name="connsiteY11" fmla="*/ 631825 h 701040"/>
                  <a:gd name="connisteX12" fmla="*/ 50165 w 864235"/>
                  <a:gd name="connsiteY12" fmla="*/ 431165 h 701040"/>
                  <a:gd name="connisteX13" fmla="*/ 0 w 864235"/>
                  <a:gd name="connsiteY13" fmla="*/ 98425 h 701040"/>
                  <a:gd name="connisteX14" fmla="*/ 43815 w 864235"/>
                  <a:gd name="connsiteY14" fmla="*/ 48260 h 701040"/>
                  <a:gd name="connisteX15" fmla="*/ 426720 w 864235"/>
                  <a:gd name="connsiteY15" fmla="*/ 65405 h 701040"/>
                  <a:gd name="connisteX16" fmla="*/ 448945 w 864235"/>
                  <a:gd name="connsiteY16" fmla="*/ 0 h 701040"/>
                  <a:gd name="connisteX17" fmla="*/ 864235 w 864235"/>
                  <a:gd name="connsiteY17" fmla="*/ 63500 h 7010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864235" h="701040">
                    <a:moveTo>
                      <a:pt x="864235" y="63500"/>
                    </a:moveTo>
                    <a:lnTo>
                      <a:pt x="825500" y="130810"/>
                    </a:lnTo>
                    <a:lnTo>
                      <a:pt x="814705" y="196215"/>
                    </a:lnTo>
                    <a:lnTo>
                      <a:pt x="805815" y="261620"/>
                    </a:lnTo>
                    <a:lnTo>
                      <a:pt x="799465" y="327025"/>
                    </a:lnTo>
                    <a:lnTo>
                      <a:pt x="810260" y="391795"/>
                    </a:lnTo>
                    <a:lnTo>
                      <a:pt x="829945" y="457200"/>
                    </a:lnTo>
                    <a:lnTo>
                      <a:pt x="847090" y="522605"/>
                    </a:lnTo>
                    <a:lnTo>
                      <a:pt x="701040" y="551180"/>
                    </a:lnTo>
                    <a:lnTo>
                      <a:pt x="690245" y="673100"/>
                    </a:lnTo>
                    <a:lnTo>
                      <a:pt x="276860" y="701040"/>
                    </a:lnTo>
                    <a:lnTo>
                      <a:pt x="193675" y="631825"/>
                    </a:lnTo>
                    <a:lnTo>
                      <a:pt x="50165" y="431165"/>
                    </a:lnTo>
                    <a:lnTo>
                      <a:pt x="0" y="98425"/>
                    </a:lnTo>
                    <a:lnTo>
                      <a:pt x="43815" y="48260"/>
                    </a:lnTo>
                    <a:lnTo>
                      <a:pt x="426720" y="65405"/>
                    </a:lnTo>
                    <a:lnTo>
                      <a:pt x="448945" y="0"/>
                    </a:lnTo>
                    <a:lnTo>
                      <a:pt x="864235" y="635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4" name="任意多边形 3"/>
            <p:cNvSpPr/>
            <p:nvPr/>
          </p:nvSpPr>
          <p:spPr>
            <a:xfrm>
              <a:off x="14796" y="5971"/>
              <a:ext cx="1723" cy="460"/>
            </a:xfrm>
            <a:custGeom>
              <a:avLst/>
              <a:gdLst>
                <a:gd name="connisteX0" fmla="*/ 1086485 w 1094105"/>
                <a:gd name="connsiteY0" fmla="*/ 0 h 292100"/>
                <a:gd name="connisteX1" fmla="*/ 1094105 w 1094105"/>
                <a:gd name="connsiteY1" fmla="*/ 169545 h 292100"/>
                <a:gd name="connisteX2" fmla="*/ 1008380 w 1094105"/>
                <a:gd name="connsiteY2" fmla="*/ 173990 h 292100"/>
                <a:gd name="connisteX3" fmla="*/ 1010285 w 1094105"/>
                <a:gd name="connsiteY3" fmla="*/ 243205 h 292100"/>
                <a:gd name="connisteX4" fmla="*/ 86360 w 1094105"/>
                <a:gd name="connsiteY4" fmla="*/ 292100 h 292100"/>
                <a:gd name="connisteX5" fmla="*/ 76200 w 1094105"/>
                <a:gd name="connsiteY5" fmla="*/ 235585 h 292100"/>
                <a:gd name="connisteX6" fmla="*/ 10160 w 1094105"/>
                <a:gd name="connsiteY6" fmla="*/ 238125 h 292100"/>
                <a:gd name="connisteX7" fmla="*/ 0 w 1094105"/>
                <a:gd name="connsiteY7" fmla="*/ 76200 h 292100"/>
                <a:gd name="connisteX8" fmla="*/ 1086485 w 1094105"/>
                <a:gd name="connsiteY8" fmla="*/ 0 h 29210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1094105" h="292100">
                  <a:moveTo>
                    <a:pt x="1086485" y="0"/>
                  </a:moveTo>
                  <a:lnTo>
                    <a:pt x="1094105" y="169545"/>
                  </a:lnTo>
                  <a:lnTo>
                    <a:pt x="1008380" y="173990"/>
                  </a:lnTo>
                  <a:lnTo>
                    <a:pt x="1010285" y="243205"/>
                  </a:lnTo>
                  <a:lnTo>
                    <a:pt x="86360" y="292100"/>
                  </a:lnTo>
                  <a:lnTo>
                    <a:pt x="76200" y="235585"/>
                  </a:lnTo>
                  <a:lnTo>
                    <a:pt x="10160" y="238125"/>
                  </a:lnTo>
                  <a:lnTo>
                    <a:pt x="0" y="76200"/>
                  </a:lnTo>
                  <a:lnTo>
                    <a:pt x="108648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任意多边形 5"/>
            <p:cNvSpPr/>
            <p:nvPr/>
          </p:nvSpPr>
          <p:spPr>
            <a:xfrm>
              <a:off x="13097" y="5820"/>
              <a:ext cx="1336" cy="712"/>
            </a:xfrm>
            <a:custGeom>
              <a:avLst/>
              <a:gdLst>
                <a:gd name="connisteX0" fmla="*/ 0 w 848360"/>
                <a:gd name="connsiteY0" fmla="*/ 71120 h 452120"/>
                <a:gd name="connisteX1" fmla="*/ 39370 w 848360"/>
                <a:gd name="connsiteY1" fmla="*/ 351155 h 452120"/>
                <a:gd name="connisteX2" fmla="*/ 233680 w 848360"/>
                <a:gd name="connsiteY2" fmla="*/ 334010 h 452120"/>
                <a:gd name="connisteX3" fmla="*/ 243205 w 848360"/>
                <a:gd name="connsiteY3" fmla="*/ 452120 h 452120"/>
                <a:gd name="connisteX4" fmla="*/ 772160 w 848360"/>
                <a:gd name="connsiteY4" fmla="*/ 429895 h 452120"/>
                <a:gd name="connisteX5" fmla="*/ 764540 w 848360"/>
                <a:gd name="connsiteY5" fmla="*/ 348615 h 452120"/>
                <a:gd name="connisteX6" fmla="*/ 848360 w 848360"/>
                <a:gd name="connsiteY6" fmla="*/ 346075 h 452120"/>
                <a:gd name="connisteX7" fmla="*/ 826135 w 848360"/>
                <a:gd name="connsiteY7" fmla="*/ 0 h 452120"/>
                <a:gd name="connisteX8" fmla="*/ 0 w 848360"/>
                <a:gd name="connsiteY8" fmla="*/ 71120 h 45212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848360" h="452120">
                  <a:moveTo>
                    <a:pt x="0" y="71120"/>
                  </a:moveTo>
                  <a:lnTo>
                    <a:pt x="39370" y="351155"/>
                  </a:lnTo>
                  <a:lnTo>
                    <a:pt x="233680" y="334010"/>
                  </a:lnTo>
                  <a:lnTo>
                    <a:pt x="243205" y="452120"/>
                  </a:lnTo>
                  <a:lnTo>
                    <a:pt x="772160" y="429895"/>
                  </a:lnTo>
                  <a:lnTo>
                    <a:pt x="764540" y="348615"/>
                  </a:lnTo>
                  <a:lnTo>
                    <a:pt x="848360" y="346075"/>
                  </a:lnTo>
                  <a:lnTo>
                    <a:pt x="826135" y="0"/>
                  </a:lnTo>
                  <a:lnTo>
                    <a:pt x="0" y="7112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文本框 6"/>
            <p:cNvSpPr txBox="true"/>
            <p:nvPr/>
          </p:nvSpPr>
          <p:spPr>
            <a:xfrm>
              <a:off x="14796" y="4908"/>
              <a:ext cx="3912" cy="580"/>
            </a:xfrm>
            <a:prstGeom prst="rect">
              <a:avLst/>
            </a:prstGeom>
            <a:noFill/>
          </p:spPr>
          <p:txBody>
            <a:bodyPr wrap="square" rtlCol="0">
              <a:spAutoFit/>
            </a:bodyPr>
            <a:p>
              <a:r>
                <a:rPr lang="zh-CN" altLang="en-US"/>
                <a:t>建筑编号</a:t>
              </a:r>
              <a:r>
                <a:rPr lang="en-US" altLang="zh-CN"/>
                <a:t> 04</a:t>
              </a:r>
              <a:endParaRPr lang="en-US" altLang="zh-CN"/>
            </a:p>
          </p:txBody>
        </p:sp>
        <p:sp>
          <p:nvSpPr>
            <p:cNvPr id="8" name="文本框 7"/>
            <p:cNvSpPr txBox="true"/>
            <p:nvPr/>
          </p:nvSpPr>
          <p:spPr>
            <a:xfrm>
              <a:off x="12432" y="4881"/>
              <a:ext cx="3912" cy="580"/>
            </a:xfrm>
            <a:prstGeom prst="rect">
              <a:avLst/>
            </a:prstGeom>
            <a:noFill/>
          </p:spPr>
          <p:txBody>
            <a:bodyPr wrap="square" rtlCol="0">
              <a:spAutoFit/>
            </a:bodyPr>
            <a:p>
              <a:r>
                <a:rPr lang="zh-CN" altLang="en-US"/>
                <a:t>建筑编号</a:t>
              </a:r>
              <a:r>
                <a:rPr lang="en-US" altLang="zh-CN"/>
                <a:t> 03</a:t>
              </a:r>
              <a:endParaRPr lang="en-US" altLang="zh-CN"/>
            </a:p>
          </p:txBody>
        </p:sp>
      </p:grpSp>
      <p:sp>
        <p:nvSpPr>
          <p:cNvPr id="10" name="文本框 9"/>
          <p:cNvSpPr txBox="true"/>
          <p:nvPr/>
        </p:nvSpPr>
        <p:spPr>
          <a:xfrm>
            <a:off x="4198375" y="3837644"/>
            <a:ext cx="2527670" cy="368300"/>
          </a:xfrm>
          <a:prstGeom prst="rect">
            <a:avLst/>
          </a:prstGeom>
          <a:noFill/>
        </p:spPr>
        <p:txBody>
          <a:bodyPr wrap="square" rtlCol="0">
            <a:spAutoFit/>
          </a:bodyPr>
          <a:p>
            <a:r>
              <a:rPr lang="zh-CN" altLang="en-US"/>
              <a:t>街坊编号</a:t>
            </a:r>
            <a:r>
              <a:rPr lang="en-US" altLang="zh-CN"/>
              <a:t> 808</a:t>
            </a:r>
            <a:endParaRPr lang="en-US" altLang="zh-CN"/>
          </a:p>
        </p:txBody>
      </p:sp>
    </p:spTree>
    <p:custDataLst>
      <p:tags r:id="rId5"/>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p:cNvSpPr>
            <a:spLocks noGrp="true"/>
          </p:cNvSpPr>
          <p:nvPr>
            <p:ph type="title"/>
            <p:custDataLst>
              <p:tags r:id="rId1"/>
            </p:custDataLst>
          </p:nvPr>
        </p:nvSpPr>
        <p:spPr>
          <a:xfrm>
            <a:off x="5302250" y="380365"/>
            <a:ext cx="1389380" cy="442595"/>
          </a:xfrm>
        </p:spPr>
        <p:txBody>
          <a:bodyPr vert="horz" wrap="square" lIns="0" tIns="0" rIns="0" bIns="0" rtlCol="0" anchor="b">
            <a:noAutofit/>
          </a:bodyPr>
          <a:lstStyle/>
          <a:p>
            <a:pPr lvl="0" algn="l">
              <a:buClrTx/>
              <a:buSzTx/>
              <a:buFontTx/>
            </a:pPr>
            <a:r>
              <a:rPr lang="zh-CN" altLang="en-US" sz="2400" dirty="0">
                <a:sym typeface="+mn-ea"/>
              </a:rPr>
              <a:t>编制动因</a:t>
            </a:r>
            <a:endParaRPr lang="zh-CN" altLang="en-US" sz="2400" dirty="0">
              <a:sym typeface="+mn-ea"/>
            </a:endParaRPr>
          </a:p>
        </p:txBody>
      </p:sp>
      <p:sp>
        <p:nvSpPr>
          <p:cNvPr id="7" name="内容占位符 6"/>
          <p:cNvSpPr/>
          <p:nvPr>
            <p:ph idx="1"/>
            <p:custDataLst>
              <p:tags r:id="rId2"/>
            </p:custDataLst>
          </p:nvPr>
        </p:nvSpPr>
        <p:spPr>
          <a:xfrm>
            <a:off x="695960" y="2501265"/>
            <a:ext cx="10800080" cy="4107180"/>
          </a:xfrm>
        </p:spPr>
        <p:txBody>
          <a:bodyPr>
            <a:normAutofit/>
          </a:bodyPr>
          <a:p>
            <a:pPr marL="0" indent="0" fontAlgn="auto">
              <a:lnSpc>
                <a:spcPts val="840"/>
              </a:lnSpc>
              <a:buNone/>
            </a:pPr>
            <a:r>
              <a:rPr lang="zh-CN" altLang="en-US" sz="1200"/>
              <a:t>编制依据</a:t>
            </a:r>
            <a:endParaRPr lang="zh-CN" altLang="en-US" sz="1200"/>
          </a:p>
          <a:p>
            <a:pPr marL="0" indent="0" fontAlgn="auto">
              <a:lnSpc>
                <a:spcPts val="840"/>
              </a:lnSpc>
              <a:buNone/>
            </a:pPr>
            <a:r>
              <a:rPr lang="zh-CN" altLang="en-US" sz="1200"/>
              <a:t>《中华人民共和国城乡规划法》</a:t>
            </a:r>
            <a:r>
              <a:rPr lang="en-US" altLang="zh-CN" sz="1200"/>
              <a:t>(2019</a:t>
            </a:r>
            <a:r>
              <a:rPr lang="zh-CN" altLang="en-US" sz="1200"/>
              <a:t>年</a:t>
            </a:r>
            <a:r>
              <a:rPr lang="en-US" altLang="zh-CN" sz="1200"/>
              <a:t>4</a:t>
            </a:r>
            <a:r>
              <a:rPr lang="zh-CN" altLang="en-US" sz="1200"/>
              <a:t>月</a:t>
            </a:r>
            <a:r>
              <a:rPr lang="en-US" altLang="zh-CN" sz="1200"/>
              <a:t>23</a:t>
            </a:r>
            <a:r>
              <a:rPr lang="zh-CN" altLang="en-US" sz="1200"/>
              <a:t>日第十三届全国人民代表大会常务委员会第十次会议第二次修正</a:t>
            </a:r>
            <a:r>
              <a:rPr lang="en-US" altLang="zh-CN" sz="1200"/>
              <a:t>)</a:t>
            </a:r>
            <a:endParaRPr lang="en-US" altLang="zh-CN" sz="1200"/>
          </a:p>
          <a:p>
            <a:pPr marL="0" indent="0" fontAlgn="auto">
              <a:lnSpc>
                <a:spcPts val="840"/>
              </a:lnSpc>
              <a:buNone/>
            </a:pPr>
            <a:r>
              <a:rPr lang="zh-CN" altLang="en-US" sz="1200"/>
              <a:t>《中华人民共和国广告法》</a:t>
            </a:r>
            <a:r>
              <a:rPr lang="en-US" altLang="zh-CN" sz="1200"/>
              <a:t>(2021</a:t>
            </a:r>
            <a:r>
              <a:rPr lang="zh-CN" altLang="en-US" sz="1200"/>
              <a:t>年</a:t>
            </a:r>
            <a:r>
              <a:rPr lang="en-US" altLang="zh-CN" sz="1200"/>
              <a:t>4</a:t>
            </a:r>
            <a:r>
              <a:rPr lang="zh-CN" altLang="en-US" sz="1200"/>
              <a:t>月</a:t>
            </a:r>
            <a:r>
              <a:rPr lang="en-US" altLang="zh-CN" sz="1200"/>
              <a:t>29</a:t>
            </a:r>
            <a:r>
              <a:rPr lang="zh-CN" altLang="en-US" sz="1200"/>
              <a:t>日第十三届全国人民代表大会常务委员会第二十八次会议第二次修正</a:t>
            </a:r>
            <a:r>
              <a:rPr lang="en-US" altLang="zh-CN" sz="1200"/>
              <a:t>)</a:t>
            </a:r>
            <a:endParaRPr lang="en-US" altLang="zh-CN" sz="1200"/>
          </a:p>
          <a:p>
            <a:pPr marL="0" indent="0" fontAlgn="auto">
              <a:lnSpc>
                <a:spcPts val="840"/>
              </a:lnSpc>
              <a:buNone/>
            </a:pPr>
            <a:r>
              <a:rPr lang="zh-CN" altLang="en-US" sz="1200"/>
              <a:t>《中华人民共和国民法典》</a:t>
            </a:r>
            <a:r>
              <a:rPr lang="en-US" altLang="zh-CN" sz="1200"/>
              <a:t>(2020</a:t>
            </a:r>
            <a:r>
              <a:rPr lang="zh-CN" altLang="en-US" sz="1200"/>
              <a:t>年</a:t>
            </a:r>
            <a:r>
              <a:rPr lang="en-US" altLang="zh-CN" sz="1200"/>
              <a:t>5</a:t>
            </a:r>
            <a:r>
              <a:rPr lang="zh-CN" altLang="en-US" sz="1200"/>
              <a:t>月</a:t>
            </a:r>
            <a:r>
              <a:rPr lang="en-US" altLang="zh-CN" sz="1200"/>
              <a:t>28</a:t>
            </a:r>
            <a:r>
              <a:rPr lang="zh-CN" altLang="en-US" sz="1200"/>
              <a:t>日中华人民共和国主席令第</a:t>
            </a:r>
            <a:r>
              <a:rPr lang="en-US" altLang="zh-CN" sz="1200"/>
              <a:t>45</a:t>
            </a:r>
            <a:r>
              <a:rPr lang="zh-CN" altLang="en-US" sz="1200"/>
              <a:t>号公布</a:t>
            </a:r>
            <a:r>
              <a:rPr lang="en-US" altLang="zh-CN" sz="1200"/>
              <a:t>)</a:t>
            </a:r>
            <a:endParaRPr lang="en-US" altLang="zh-CN" sz="1200"/>
          </a:p>
          <a:p>
            <a:pPr marL="0" indent="0" fontAlgn="auto">
              <a:lnSpc>
                <a:spcPts val="840"/>
              </a:lnSpc>
              <a:buNone/>
            </a:pPr>
            <a:r>
              <a:rPr lang="zh-CN" altLang="en-US" sz="1200"/>
              <a:t>《城市市容和环境卫生管理条例》</a:t>
            </a:r>
            <a:r>
              <a:rPr lang="en-US" altLang="zh-CN" sz="1200"/>
              <a:t>(2017</a:t>
            </a:r>
            <a:r>
              <a:rPr lang="zh-CN" altLang="en-US" sz="1200"/>
              <a:t>年</a:t>
            </a:r>
            <a:r>
              <a:rPr lang="en-US" altLang="zh-CN" sz="1200"/>
              <a:t>3</a:t>
            </a:r>
            <a:r>
              <a:rPr lang="zh-CN" altLang="en-US" sz="1200"/>
              <a:t>月</a:t>
            </a:r>
            <a:r>
              <a:rPr lang="en-US" altLang="zh-CN" sz="1200"/>
              <a:t>1</a:t>
            </a:r>
            <a:r>
              <a:rPr lang="zh-CN" altLang="en-US" sz="1200"/>
              <a:t>日《国务院关于修改和废止部分行政法规的决定》第二次修订</a:t>
            </a:r>
            <a:r>
              <a:rPr lang="en-US" altLang="zh-CN" sz="1200"/>
              <a:t>)</a:t>
            </a:r>
            <a:endParaRPr lang="en-US" altLang="zh-CN" sz="1200"/>
          </a:p>
          <a:p>
            <a:pPr marL="0" indent="0" fontAlgn="auto">
              <a:lnSpc>
                <a:spcPts val="840"/>
              </a:lnSpc>
              <a:buNone/>
            </a:pPr>
            <a:r>
              <a:rPr lang="zh-CN" altLang="en-US" sz="1200"/>
              <a:t>《上海市市容环境卫生管理条例》</a:t>
            </a:r>
            <a:r>
              <a:rPr lang="en-US" altLang="zh-CN" sz="1200"/>
              <a:t>(2022</a:t>
            </a:r>
            <a:r>
              <a:rPr lang="zh-CN" altLang="en-US" sz="1200"/>
              <a:t>年</a:t>
            </a:r>
            <a:r>
              <a:rPr lang="en-US" altLang="zh-CN" sz="1200"/>
              <a:t>9</a:t>
            </a:r>
            <a:r>
              <a:rPr lang="zh-CN" altLang="en-US" sz="1200"/>
              <a:t>月</a:t>
            </a:r>
            <a:r>
              <a:rPr lang="en-US" altLang="zh-CN" sz="1200"/>
              <a:t>22</a:t>
            </a:r>
            <a:r>
              <a:rPr lang="zh-CN" altLang="en-US" sz="1200"/>
              <a:t>日上海市第十五届人民代表大会常务委员会第四十四次会议修订</a:t>
            </a:r>
            <a:r>
              <a:rPr lang="en-US" altLang="zh-CN" sz="1200"/>
              <a:t>)</a:t>
            </a:r>
            <a:endParaRPr lang="en-US" altLang="zh-CN" sz="1200"/>
          </a:p>
          <a:p>
            <a:pPr marL="0" indent="0" fontAlgn="auto">
              <a:lnSpc>
                <a:spcPts val="840"/>
              </a:lnSpc>
              <a:buNone/>
            </a:pPr>
            <a:r>
              <a:rPr lang="zh-CN" altLang="en-US" sz="1200"/>
              <a:t>《上海市城乡规划条例》</a:t>
            </a:r>
            <a:r>
              <a:rPr lang="en-US" altLang="zh-CN" sz="1200"/>
              <a:t>(2018</a:t>
            </a:r>
            <a:r>
              <a:rPr lang="zh-CN" altLang="en-US" sz="1200"/>
              <a:t>年</a:t>
            </a:r>
            <a:r>
              <a:rPr lang="en-US" altLang="zh-CN" sz="1200"/>
              <a:t>12</a:t>
            </a:r>
            <a:r>
              <a:rPr lang="zh-CN" altLang="en-US" sz="1200"/>
              <a:t>月</a:t>
            </a:r>
            <a:r>
              <a:rPr lang="en-US" altLang="zh-CN" sz="1200"/>
              <a:t>20</a:t>
            </a:r>
            <a:r>
              <a:rPr lang="zh-CN" altLang="en-US" sz="1200"/>
              <a:t>日上海市第十五届人民代表大会常务委员会第八次会议第三次修正</a:t>
            </a:r>
            <a:r>
              <a:rPr lang="en-US" altLang="zh-CN" sz="1200"/>
              <a:t>)</a:t>
            </a:r>
            <a:endParaRPr lang="en-US" altLang="zh-CN" sz="1200"/>
          </a:p>
          <a:p>
            <a:pPr marL="0" indent="0" fontAlgn="auto">
              <a:lnSpc>
                <a:spcPts val="840"/>
              </a:lnSpc>
              <a:buNone/>
            </a:pPr>
            <a:r>
              <a:rPr lang="zh-CN" altLang="en-US" sz="1200"/>
              <a:t>《上海市历史风貌区和优秀历史建筑保护条例》</a:t>
            </a:r>
            <a:r>
              <a:rPr lang="en-US" altLang="zh-CN" sz="1200"/>
              <a:t>(2019</a:t>
            </a:r>
            <a:r>
              <a:rPr lang="zh-CN" altLang="en-US" sz="1200"/>
              <a:t>年</a:t>
            </a:r>
            <a:r>
              <a:rPr lang="en-US" altLang="zh-CN" sz="1200"/>
              <a:t>9</a:t>
            </a:r>
            <a:r>
              <a:rPr lang="zh-CN" altLang="en-US" sz="1200"/>
              <a:t>月</a:t>
            </a:r>
            <a:r>
              <a:rPr lang="en-US" altLang="zh-CN" sz="1200"/>
              <a:t>26</a:t>
            </a:r>
            <a:r>
              <a:rPr lang="zh-CN" altLang="en-US" sz="1200"/>
              <a:t>日上海市第十五届人民代表大会常务委员会第十四次会议第三次修正</a:t>
            </a:r>
            <a:r>
              <a:rPr lang="en-US" altLang="zh-CN" sz="1200"/>
              <a:t>)</a:t>
            </a:r>
            <a:endParaRPr lang="en-US" altLang="zh-CN" sz="1200"/>
          </a:p>
          <a:p>
            <a:pPr marL="0" indent="0" fontAlgn="auto">
              <a:lnSpc>
                <a:spcPts val="840"/>
              </a:lnSpc>
              <a:buNone/>
            </a:pPr>
            <a:r>
              <a:rPr lang="zh-CN" altLang="en-US" sz="1200"/>
              <a:t>《上海市环境保护条例》</a:t>
            </a:r>
            <a:r>
              <a:rPr lang="en-US" altLang="zh-CN" sz="1200"/>
              <a:t>(2022</a:t>
            </a:r>
            <a:r>
              <a:rPr lang="zh-CN" altLang="en-US" sz="1200"/>
              <a:t>年</a:t>
            </a:r>
            <a:r>
              <a:rPr lang="en-US" altLang="zh-CN" sz="1200"/>
              <a:t>7</a:t>
            </a:r>
            <a:r>
              <a:rPr lang="zh-CN" altLang="en-US" sz="1200"/>
              <a:t>月</a:t>
            </a:r>
            <a:r>
              <a:rPr lang="en-US" altLang="zh-CN" sz="1200"/>
              <a:t>21</a:t>
            </a:r>
            <a:r>
              <a:rPr lang="zh-CN" altLang="en-US" sz="1200"/>
              <a:t>日上海市十五届人民代表大会常务委员会第四十二次会议第七次修正</a:t>
            </a:r>
            <a:r>
              <a:rPr lang="en-US" altLang="zh-CN" sz="1200"/>
              <a:t>)</a:t>
            </a:r>
            <a:r>
              <a:rPr lang="zh-CN" altLang="en-US" sz="1200"/>
              <a:t>《上海市城市总体规划》</a:t>
            </a:r>
            <a:r>
              <a:rPr lang="en-US" altLang="zh-CN" sz="1200"/>
              <a:t>(2017</a:t>
            </a:r>
            <a:r>
              <a:rPr lang="zh-CN" altLang="en-US" sz="1200"/>
              <a:t>年</a:t>
            </a:r>
            <a:r>
              <a:rPr lang="en-US" altLang="zh-CN" sz="1200"/>
              <a:t>-2035</a:t>
            </a:r>
            <a:r>
              <a:rPr lang="zh-CN" altLang="en-US" sz="1200"/>
              <a:t>年</a:t>
            </a:r>
            <a:r>
              <a:rPr lang="en-US" altLang="zh-CN" sz="1200"/>
              <a:t>)</a:t>
            </a:r>
            <a:endParaRPr lang="en-US" altLang="zh-CN" sz="1200"/>
          </a:p>
          <a:p>
            <a:pPr marL="0" indent="0" fontAlgn="auto">
              <a:lnSpc>
                <a:spcPts val="840"/>
              </a:lnSpc>
              <a:buNone/>
            </a:pPr>
            <a:r>
              <a:rPr lang="zh-CN" altLang="en-US" sz="1200"/>
              <a:t>《上海市国土空间近期规划》</a:t>
            </a:r>
            <a:r>
              <a:rPr lang="en-US" altLang="zh-CN" sz="1200"/>
              <a:t>(2021</a:t>
            </a:r>
            <a:r>
              <a:rPr lang="zh-CN" altLang="en-US" sz="1200"/>
              <a:t>年</a:t>
            </a:r>
            <a:r>
              <a:rPr lang="en-US" altLang="zh-CN" sz="1200"/>
              <a:t>-2025</a:t>
            </a:r>
            <a:r>
              <a:rPr lang="zh-CN" altLang="en-US" sz="1200"/>
              <a:t>年</a:t>
            </a:r>
            <a:r>
              <a:rPr lang="en-US" altLang="zh-CN" sz="1200"/>
              <a:t>)</a:t>
            </a:r>
            <a:endParaRPr lang="en-US" altLang="zh-CN" sz="1200"/>
          </a:p>
          <a:p>
            <a:pPr marL="0" indent="0" fontAlgn="auto">
              <a:lnSpc>
                <a:spcPts val="840"/>
              </a:lnSpc>
              <a:buNone/>
            </a:pPr>
            <a:r>
              <a:rPr lang="zh-CN" altLang="en-US" sz="1200"/>
              <a:t>《上海市商业空间布局专项规划》</a:t>
            </a:r>
            <a:r>
              <a:rPr lang="en-US" altLang="zh-CN" sz="1200"/>
              <a:t>(2021</a:t>
            </a:r>
            <a:r>
              <a:rPr lang="zh-CN" altLang="en-US" sz="1200"/>
              <a:t>年</a:t>
            </a:r>
            <a:r>
              <a:rPr lang="en-US" altLang="zh-CN" sz="1200"/>
              <a:t>-2035</a:t>
            </a:r>
            <a:r>
              <a:rPr lang="zh-CN" altLang="en-US" sz="1200"/>
              <a:t>年</a:t>
            </a:r>
            <a:r>
              <a:rPr lang="en-US" altLang="zh-CN" sz="1200"/>
              <a:t>)</a:t>
            </a:r>
            <a:endParaRPr lang="en-US" altLang="zh-CN" sz="1200"/>
          </a:p>
          <a:p>
            <a:pPr marL="0" indent="0" fontAlgn="auto">
              <a:lnSpc>
                <a:spcPts val="840"/>
              </a:lnSpc>
              <a:buNone/>
            </a:pPr>
            <a:r>
              <a:rPr lang="zh-CN" altLang="en-US" sz="1200"/>
              <a:t>《城市户外广告和招牌设施技术标准》</a:t>
            </a:r>
            <a:r>
              <a:rPr lang="en-US" altLang="zh-CN" sz="1200"/>
              <a:t>CJJ/T149-2021</a:t>
            </a:r>
            <a:endParaRPr lang="en-US" altLang="zh-CN" sz="1200"/>
          </a:p>
          <a:p>
            <a:pPr marL="0" indent="0" fontAlgn="auto">
              <a:lnSpc>
                <a:spcPts val="840"/>
              </a:lnSpc>
              <a:buNone/>
            </a:pPr>
            <a:r>
              <a:rPr lang="zh-CN" altLang="en-US" sz="1200"/>
              <a:t>《上海市户外广告设施管理办法》</a:t>
            </a:r>
            <a:r>
              <a:rPr lang="en-US" altLang="zh-CN" sz="1200"/>
              <a:t>(2017</a:t>
            </a:r>
            <a:r>
              <a:rPr lang="zh-CN" altLang="en-US" sz="1200"/>
              <a:t>年</a:t>
            </a:r>
            <a:r>
              <a:rPr lang="en-US" altLang="zh-CN" sz="1200"/>
              <a:t>7</a:t>
            </a:r>
            <a:r>
              <a:rPr lang="zh-CN" altLang="en-US" sz="1200"/>
              <a:t>月</a:t>
            </a:r>
            <a:r>
              <a:rPr lang="en-US" altLang="zh-CN" sz="1200"/>
              <a:t>13</a:t>
            </a:r>
            <a:r>
              <a:rPr lang="zh-CN" altLang="en-US" sz="1200"/>
              <a:t>日上海市人民政府第</a:t>
            </a:r>
            <a:r>
              <a:rPr lang="en-US" altLang="zh-CN" sz="1200"/>
              <a:t>53</a:t>
            </a:r>
            <a:r>
              <a:rPr lang="zh-CN" altLang="en-US" sz="1200"/>
              <a:t>号令修正</a:t>
            </a:r>
            <a:r>
              <a:rPr lang="en-US" altLang="zh-CN" sz="1200"/>
              <a:t>)</a:t>
            </a:r>
            <a:endParaRPr lang="en-US" altLang="zh-CN" sz="1200"/>
          </a:p>
          <a:p>
            <a:pPr marL="0" indent="0" fontAlgn="auto">
              <a:lnSpc>
                <a:spcPts val="840"/>
              </a:lnSpc>
              <a:buNone/>
            </a:pPr>
            <a:r>
              <a:rPr lang="zh-CN" altLang="en-US" sz="1200"/>
              <a:t>《上海市户外广告设施设置规划</a:t>
            </a:r>
            <a:r>
              <a:rPr lang="en-US" altLang="zh-CN" sz="1200"/>
              <a:t>(2023-2027</a:t>
            </a:r>
            <a:r>
              <a:rPr lang="zh-CN" altLang="en-US" sz="1200"/>
              <a:t>年</a:t>
            </a:r>
            <a:r>
              <a:rPr lang="en-US" altLang="zh-CN" sz="1200"/>
              <a:t>)</a:t>
            </a:r>
            <a:r>
              <a:rPr lang="zh-CN" altLang="en-US" sz="1200"/>
              <a:t>》</a:t>
            </a:r>
            <a:r>
              <a:rPr lang="en-US" altLang="zh-CN" sz="1200"/>
              <a:t>(2022</a:t>
            </a:r>
            <a:r>
              <a:rPr lang="zh-CN" altLang="en-US" sz="1200"/>
              <a:t>年</a:t>
            </a:r>
            <a:r>
              <a:rPr lang="en-US" altLang="zh-CN" sz="1200"/>
              <a:t>12</a:t>
            </a:r>
            <a:r>
              <a:rPr lang="zh-CN" altLang="en-US" sz="1200"/>
              <a:t>月</a:t>
            </a:r>
            <a:r>
              <a:rPr lang="en-US" altLang="zh-CN" sz="1200"/>
              <a:t>29</a:t>
            </a:r>
            <a:r>
              <a:rPr lang="zh-CN" altLang="en-US" sz="1200"/>
              <a:t>日上海市人民政府</a:t>
            </a:r>
            <a:r>
              <a:rPr lang="en-US" altLang="zh-CN" sz="1200"/>
              <a:t>(2022</a:t>
            </a:r>
            <a:r>
              <a:rPr lang="zh-CN" altLang="en-US" sz="1200"/>
              <a:t>【</a:t>
            </a:r>
            <a:r>
              <a:rPr lang="en-US" altLang="zh-CN" sz="1200"/>
              <a:t>66</a:t>
            </a:r>
            <a:r>
              <a:rPr lang="zh-CN" altLang="en-US" sz="1200"/>
              <a:t>】号批复同意</a:t>
            </a:r>
            <a:r>
              <a:rPr lang="en-US" altLang="zh-CN" sz="1200"/>
              <a:t>)</a:t>
            </a:r>
            <a:endParaRPr lang="en-US" altLang="zh-CN" sz="1200"/>
          </a:p>
          <a:p>
            <a:pPr marL="0" indent="0" fontAlgn="auto">
              <a:lnSpc>
                <a:spcPts val="840"/>
              </a:lnSpc>
              <a:buNone/>
            </a:pPr>
            <a:r>
              <a:rPr lang="zh-CN" altLang="en-US" sz="1200"/>
              <a:t>《上海市户外广告设施设置技术规范》沪绿容【</a:t>
            </a:r>
            <a:r>
              <a:rPr lang="en-US" altLang="zh-CN" sz="1200"/>
              <a:t>2023</a:t>
            </a:r>
            <a:r>
              <a:rPr lang="zh-CN" altLang="en-US" sz="1200"/>
              <a:t>】</a:t>
            </a:r>
            <a:r>
              <a:rPr lang="en-US" altLang="zh-CN" sz="1200"/>
              <a:t>82</a:t>
            </a:r>
            <a:r>
              <a:rPr lang="zh-CN" altLang="en-US" sz="1200"/>
              <a:t>号《上海市户外广告设施设置实施方案》编制导则</a:t>
            </a:r>
            <a:endParaRPr lang="zh-CN" altLang="en-US" sz="1200"/>
          </a:p>
          <a:p>
            <a:pPr marL="0" indent="0" fontAlgn="auto">
              <a:lnSpc>
                <a:spcPts val="840"/>
              </a:lnSpc>
              <a:buNone/>
            </a:pPr>
            <a:r>
              <a:rPr lang="zh-CN" altLang="en-US" sz="1200"/>
              <a:t>《宝山区总体规划暨土地利用总体规划》</a:t>
            </a:r>
            <a:r>
              <a:rPr lang="en-US" altLang="zh-CN" sz="1200"/>
              <a:t>(2017-2035</a:t>
            </a:r>
            <a:r>
              <a:rPr lang="zh-CN" altLang="en-US" sz="1200"/>
              <a:t>年</a:t>
            </a:r>
            <a:r>
              <a:rPr lang="en-US" altLang="zh-CN" sz="1200"/>
              <a:t>)</a:t>
            </a:r>
            <a:r>
              <a:rPr lang="zh-CN" altLang="en-US" sz="1200"/>
              <a:t>《宝山区户外广告设施设置实施方案》</a:t>
            </a:r>
            <a:r>
              <a:rPr lang="en-US" altLang="zh-CN" sz="1200"/>
              <a:t>2024</a:t>
            </a:r>
            <a:endParaRPr lang="en-US" altLang="zh-CN" sz="1200"/>
          </a:p>
          <a:p>
            <a:pPr marL="0" indent="0" fontAlgn="auto">
              <a:lnSpc>
                <a:spcPts val="840"/>
              </a:lnSpc>
              <a:buNone/>
            </a:pPr>
            <a:r>
              <a:rPr lang="zh-CN" altLang="en-US" sz="1200"/>
              <a:t>其它与户外广告设施设置相关的法律、法规、规章、规范、规划</a:t>
            </a:r>
            <a:endParaRPr lang="zh-CN" altLang="en-US" sz="1200"/>
          </a:p>
        </p:txBody>
      </p:sp>
      <p:sp>
        <p:nvSpPr>
          <p:cNvPr id="2" name="文本框 1"/>
          <p:cNvSpPr txBox="true"/>
          <p:nvPr/>
        </p:nvSpPr>
        <p:spPr>
          <a:xfrm>
            <a:off x="695960" y="921385"/>
            <a:ext cx="10283825" cy="829945"/>
          </a:xfrm>
          <a:prstGeom prst="rect">
            <a:avLst/>
          </a:prstGeom>
          <a:noFill/>
        </p:spPr>
        <p:txBody>
          <a:bodyPr wrap="square" rtlCol="0">
            <a:spAutoFit/>
          </a:bodyPr>
          <a:p>
            <a:r>
              <a:rPr lang="zh-CN" altLang="en-US" sz="1200"/>
              <a:t>编制动因</a:t>
            </a:r>
            <a:endParaRPr lang="zh-CN" altLang="en-US" sz="1200"/>
          </a:p>
          <a:p>
            <a:r>
              <a:rPr lang="en-US" altLang="zh-CN" sz="1200"/>
              <a:t>      </a:t>
            </a:r>
            <a:r>
              <a:rPr lang="zh-CN" altLang="en-US" sz="1200"/>
              <a:t>此项目广告实施方案符合各级、各类规划管理要求和现行户外广告相关法律法规规章，但未纳入《宝山区户外广告设施设置实施方案》。建筑所有权人结合实际发展诉求，提出因建筑物新建新增户外广告设施的需求因此本次规划根据相关管理要求，启动《单项户外广告设施设置阵地实施方案》，对户外广告设施的各类控制要素提出具体的控制指标，为宝山区户外广告设施设置提供规划管理依据，使之与城市环境更为协调。</a:t>
            </a:r>
            <a:endParaRPr lang="zh-CN" altLang="en-US" sz="1200"/>
          </a:p>
        </p:txBody>
      </p:sp>
      <p:sp>
        <p:nvSpPr>
          <p:cNvPr id="3" name="标题"/>
          <p:cNvSpPr>
            <a:spLocks noGrp="true"/>
          </p:cNvSpPr>
          <p:nvPr>
            <p:custDataLst>
              <p:tags r:id="rId3"/>
            </p:custDataLst>
          </p:nvPr>
        </p:nvSpPr>
        <p:spPr>
          <a:xfrm>
            <a:off x="5302250" y="1958975"/>
            <a:ext cx="1272540" cy="442595"/>
          </a:xfrm>
          <a:prstGeom prst="rect">
            <a:avLst/>
          </a:prstGeom>
        </p:spPr>
        <p:txBody>
          <a:bodyPr vert="horz" wrap="square" lIns="0" tIns="0" rIns="0" bIns="0" rtlCol="0" anchor="b">
            <a:noAutofit/>
          </a:bodyPr>
          <a:lstStyle>
            <a:lvl1pPr algn="l" defTabSz="914400" rtl="0" eaLnBrk="1" latinLnBrk="0" hangingPunct="1">
              <a:lnSpc>
                <a:spcPct val="100000"/>
              </a:lnSpc>
              <a:spcBef>
                <a:spcPct val="0"/>
              </a:spcBef>
              <a:buNone/>
              <a:defRPr sz="3200" b="1" kern="1200">
                <a:solidFill>
                  <a:schemeClr val="tx1">
                    <a:lumMod val="85000"/>
                    <a:lumOff val="15000"/>
                  </a:schemeClr>
                </a:solidFill>
                <a:latin typeface="+mj-lt"/>
                <a:ea typeface="+mj-ea"/>
                <a:cs typeface="+mj-cs"/>
              </a:defRPr>
            </a:lvl1pPr>
          </a:lstStyle>
          <a:p>
            <a:pPr lvl="0" algn="l">
              <a:buClrTx/>
              <a:buSzTx/>
              <a:buFontTx/>
            </a:pPr>
            <a:r>
              <a:rPr lang="zh-CN" altLang="en-US" sz="2400" dirty="0">
                <a:sym typeface="+mn-ea"/>
              </a:rPr>
              <a:t>编制依据</a:t>
            </a:r>
            <a:endParaRPr lang="zh-CN" altLang="en-US" sz="2400" dirty="0">
              <a:sym typeface="+mn-ea"/>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635" y="0"/>
          <a:ext cx="12240895" cy="6857365"/>
        </p:xfrm>
        <a:graphic>
          <a:graphicData uri="http://schemas.openxmlformats.org/drawingml/2006/table">
            <a:tbl>
              <a:tblPr firstRow="true" bandRow="true">
                <a:tableStyleId>{5C22544A-7EE6-4342-B048-85BDC9FD1C3A}</a:tableStyleId>
              </a:tblPr>
              <a:tblGrid>
                <a:gridCol w="509270"/>
                <a:gridCol w="1261745"/>
                <a:gridCol w="1210945"/>
                <a:gridCol w="1012190"/>
                <a:gridCol w="1048385"/>
                <a:gridCol w="758825"/>
                <a:gridCol w="1005840"/>
                <a:gridCol w="802640"/>
                <a:gridCol w="597535"/>
                <a:gridCol w="858520"/>
                <a:gridCol w="3175000"/>
              </a:tblGrid>
              <a:tr h="39751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962785">
                <a:tc gridSpan="3">
                  <a:txBody>
                    <a:bodyPr/>
                    <a:lstStyle/>
                    <a:p>
                      <a:pP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98780">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364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37185">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L≤4.3</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H≤9.9</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8069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baseline="0" dirty="0">
                          <a:solidFill>
                            <a:schemeClr val="tx1"/>
                          </a:solidFill>
                          <a:uFillTx/>
                          <a:latin typeface="Arial" panose="02080604020202020204" pitchFamily="34" charset="0"/>
                          <a:ea typeface="Wingdings" panose="05000000000000000000" charset="0"/>
                        </a:rPr>
                        <a:t>098010201A1SC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1258</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81330">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2</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098010202A1SC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H≤9.9</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H≤9.9</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81330">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3</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098010203A1SC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81330">
                <a:tc>
                  <a:txBody>
                    <a:bodyPr/>
                    <a:lstStyle/>
                    <a:p>
                      <a:pPr algn="ctr" fontAlgn="auto">
                        <a:lnSpc>
                          <a:spcPct val="120000"/>
                        </a:lnSpc>
                      </a:pPr>
                      <a:r>
                        <a:rPr lang="en-US" altLang="zh-CN" sz="1000" spc="60" baseline="0">
                          <a:solidFill>
                            <a:schemeClr val="tx1"/>
                          </a:solidFill>
                          <a:uFillTx/>
                          <a:latin typeface="Arial" panose="02080604020202020204" pitchFamily="34" charset="0"/>
                          <a:ea typeface="Wingdings" panose="05000000000000000000" charset="0"/>
                        </a:rPr>
                        <a:t>4</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098010204A1SC</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rPr>
                        <a:t>静态</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H≤9.9</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rPr>
                        <a:t>与建筑色彩相协调</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7" name="组合 26"/>
          <p:cNvGrpSpPr/>
          <p:nvPr/>
        </p:nvGrpSpPr>
        <p:grpSpPr>
          <a:xfrm>
            <a:off x="3307080" y="505460"/>
            <a:ext cx="2183765" cy="1758315"/>
            <a:chOff x="11827" y="4846"/>
            <a:chExt cx="6902" cy="4028"/>
          </a:xfrm>
        </p:grpSpPr>
        <p:grpSp>
          <p:nvGrpSpPr>
            <p:cNvPr id="13" name="组合 12"/>
            <p:cNvGrpSpPr/>
            <p:nvPr/>
          </p:nvGrpSpPr>
          <p:grpSpPr>
            <a:xfrm>
              <a:off x="11827" y="4846"/>
              <a:ext cx="6903" cy="4028"/>
              <a:chOff x="7109" y="5630"/>
              <a:chExt cx="4452"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2"/>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8006" y="6369"/>
                <a:ext cx="2445" cy="440"/>
              </a:xfrm>
              <a:prstGeom prst="rect">
                <a:avLst/>
              </a:prstGeom>
              <a:solidFill>
                <a:schemeClr val="bg1"/>
              </a:solidFill>
            </p:spPr>
            <p:txBody>
              <a:bodyPr wrap="square" rtlCol="0">
                <a:spAutoFit/>
              </a:bodyPr>
              <a:p>
                <a:r>
                  <a:rPr lang="zh-CN" altLang="en-US" sz="1400"/>
                  <a:t>建筑编号</a:t>
                </a:r>
                <a:r>
                  <a:rPr lang="en-US" altLang="zh-CN" sz="1400"/>
                  <a:t> 02</a:t>
                </a:r>
                <a:endParaRPr lang="en-US" altLang="zh-CN" sz="1400"/>
              </a:p>
            </p:txBody>
          </p:sp>
        </p:grpSp>
        <p:sp>
          <p:nvSpPr>
            <p:cNvPr id="26" name="任意多边形 25"/>
            <p:cNvSpPr/>
            <p:nvPr/>
          </p:nvSpPr>
          <p:spPr>
            <a:xfrm>
              <a:off x="12792" y="7270"/>
              <a:ext cx="1361" cy="1104"/>
            </a:xfrm>
            <a:custGeom>
              <a:avLst/>
              <a:gdLst>
                <a:gd name="connisteX0" fmla="*/ 864235 w 864235"/>
                <a:gd name="connsiteY0" fmla="*/ 63500 h 701040"/>
                <a:gd name="connisteX1" fmla="*/ 825500 w 864235"/>
                <a:gd name="connsiteY1" fmla="*/ 130810 h 701040"/>
                <a:gd name="connisteX2" fmla="*/ 814705 w 864235"/>
                <a:gd name="connsiteY2" fmla="*/ 196215 h 701040"/>
                <a:gd name="connisteX3" fmla="*/ 805815 w 864235"/>
                <a:gd name="connsiteY3" fmla="*/ 261620 h 701040"/>
                <a:gd name="connisteX4" fmla="*/ 799465 w 864235"/>
                <a:gd name="connsiteY4" fmla="*/ 327025 h 701040"/>
                <a:gd name="connisteX5" fmla="*/ 810260 w 864235"/>
                <a:gd name="connsiteY5" fmla="*/ 391795 h 701040"/>
                <a:gd name="connisteX6" fmla="*/ 829945 w 864235"/>
                <a:gd name="connsiteY6" fmla="*/ 457200 h 701040"/>
                <a:gd name="connisteX7" fmla="*/ 847090 w 864235"/>
                <a:gd name="connsiteY7" fmla="*/ 522605 h 701040"/>
                <a:gd name="connisteX8" fmla="*/ 701040 w 864235"/>
                <a:gd name="connsiteY8" fmla="*/ 551180 h 701040"/>
                <a:gd name="connisteX9" fmla="*/ 690245 w 864235"/>
                <a:gd name="connsiteY9" fmla="*/ 673100 h 701040"/>
                <a:gd name="connisteX10" fmla="*/ 276860 w 864235"/>
                <a:gd name="connsiteY10" fmla="*/ 701040 h 701040"/>
                <a:gd name="connisteX11" fmla="*/ 193675 w 864235"/>
                <a:gd name="connsiteY11" fmla="*/ 631825 h 701040"/>
                <a:gd name="connisteX12" fmla="*/ 50165 w 864235"/>
                <a:gd name="connsiteY12" fmla="*/ 431165 h 701040"/>
                <a:gd name="connisteX13" fmla="*/ 0 w 864235"/>
                <a:gd name="connsiteY13" fmla="*/ 98425 h 701040"/>
                <a:gd name="connisteX14" fmla="*/ 43815 w 864235"/>
                <a:gd name="connsiteY14" fmla="*/ 48260 h 701040"/>
                <a:gd name="connisteX15" fmla="*/ 426720 w 864235"/>
                <a:gd name="connsiteY15" fmla="*/ 65405 h 701040"/>
                <a:gd name="connisteX16" fmla="*/ 448945 w 864235"/>
                <a:gd name="connsiteY16" fmla="*/ 0 h 701040"/>
                <a:gd name="connisteX17" fmla="*/ 864235 w 864235"/>
                <a:gd name="connsiteY17" fmla="*/ 63500 h 7010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864235" h="701040">
                  <a:moveTo>
                    <a:pt x="864235" y="63500"/>
                  </a:moveTo>
                  <a:lnTo>
                    <a:pt x="825500" y="130810"/>
                  </a:lnTo>
                  <a:lnTo>
                    <a:pt x="814705" y="196215"/>
                  </a:lnTo>
                  <a:lnTo>
                    <a:pt x="805815" y="261620"/>
                  </a:lnTo>
                  <a:lnTo>
                    <a:pt x="799465" y="327025"/>
                  </a:lnTo>
                  <a:lnTo>
                    <a:pt x="810260" y="391795"/>
                  </a:lnTo>
                  <a:lnTo>
                    <a:pt x="829945" y="457200"/>
                  </a:lnTo>
                  <a:lnTo>
                    <a:pt x="847090" y="522605"/>
                  </a:lnTo>
                  <a:lnTo>
                    <a:pt x="701040" y="551180"/>
                  </a:lnTo>
                  <a:lnTo>
                    <a:pt x="690245" y="673100"/>
                  </a:lnTo>
                  <a:lnTo>
                    <a:pt x="276860" y="701040"/>
                  </a:lnTo>
                  <a:lnTo>
                    <a:pt x="193675" y="631825"/>
                  </a:lnTo>
                  <a:lnTo>
                    <a:pt x="50165" y="431165"/>
                  </a:lnTo>
                  <a:lnTo>
                    <a:pt x="0" y="98425"/>
                  </a:lnTo>
                  <a:lnTo>
                    <a:pt x="43815" y="48260"/>
                  </a:lnTo>
                  <a:lnTo>
                    <a:pt x="426720" y="65405"/>
                  </a:lnTo>
                  <a:lnTo>
                    <a:pt x="448945" y="0"/>
                  </a:lnTo>
                  <a:lnTo>
                    <a:pt x="864235" y="635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52" name="组合 51"/>
          <p:cNvGrpSpPr/>
          <p:nvPr/>
        </p:nvGrpSpPr>
        <p:grpSpPr>
          <a:xfrm>
            <a:off x="9092565" y="436880"/>
            <a:ext cx="3147060" cy="2903220"/>
            <a:chOff x="14319" y="688"/>
            <a:chExt cx="4956" cy="4572"/>
          </a:xfrm>
        </p:grpSpPr>
        <p:pic>
          <p:nvPicPr>
            <p:cNvPr id="28" name="图片 27"/>
            <p:cNvPicPr>
              <a:picLocks noChangeAspect="true"/>
            </p:cNvPicPr>
            <p:nvPr/>
          </p:nvPicPr>
          <p:blipFill>
            <a:blip r:embed="rId3"/>
            <a:srcRect l="13069" t="5790" r="27992"/>
            <a:stretch>
              <a:fillRect/>
            </a:stretch>
          </p:blipFill>
          <p:spPr>
            <a:xfrm>
              <a:off x="14319" y="688"/>
              <a:ext cx="4957" cy="4572"/>
            </a:xfrm>
            <a:prstGeom prst="rect">
              <a:avLst/>
            </a:prstGeom>
          </p:spPr>
        </p:pic>
        <p:sp>
          <p:nvSpPr>
            <p:cNvPr id="35" name="任意多边形 34"/>
            <p:cNvSpPr/>
            <p:nvPr/>
          </p:nvSpPr>
          <p:spPr>
            <a:xfrm>
              <a:off x="18260" y="1979"/>
              <a:ext cx="371" cy="840"/>
            </a:xfrm>
            <a:custGeom>
              <a:avLst/>
              <a:gdLst>
                <a:gd name="connisteX0" fmla="*/ 6985 w 235585"/>
                <a:gd name="connsiteY0" fmla="*/ 0 h 533400"/>
                <a:gd name="connisteX1" fmla="*/ 235585 w 235585"/>
                <a:gd name="connsiteY1" fmla="*/ 55245 h 533400"/>
                <a:gd name="connisteX2" fmla="*/ 235585 w 235585"/>
                <a:gd name="connsiteY2" fmla="*/ 533400 h 533400"/>
                <a:gd name="connisteX3" fmla="*/ 0 w 235585"/>
                <a:gd name="connsiteY3" fmla="*/ 498475 h 533400"/>
                <a:gd name="connisteX4" fmla="*/ 6985 w 235585"/>
                <a:gd name="connsiteY4" fmla="*/ 0 h 5334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35585" h="533400">
                  <a:moveTo>
                    <a:pt x="6985" y="0"/>
                  </a:moveTo>
                  <a:lnTo>
                    <a:pt x="235585" y="55245"/>
                  </a:lnTo>
                  <a:lnTo>
                    <a:pt x="235585" y="533400"/>
                  </a:lnTo>
                  <a:lnTo>
                    <a:pt x="0" y="498475"/>
                  </a:lnTo>
                  <a:lnTo>
                    <a:pt x="698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
          <p:nvSpPr>
            <p:cNvPr id="36" name="任意多边形 35"/>
            <p:cNvSpPr/>
            <p:nvPr/>
          </p:nvSpPr>
          <p:spPr>
            <a:xfrm>
              <a:off x="17616" y="1848"/>
              <a:ext cx="415" cy="884"/>
            </a:xfrm>
            <a:custGeom>
              <a:avLst/>
              <a:gdLst>
                <a:gd name="connisteX0" fmla="*/ 6985 w 263525"/>
                <a:gd name="connsiteY0" fmla="*/ 0 h 561340"/>
                <a:gd name="connisteX1" fmla="*/ 263525 w 263525"/>
                <a:gd name="connsiteY1" fmla="*/ 62230 h 561340"/>
                <a:gd name="connisteX2" fmla="*/ 256540 w 263525"/>
                <a:gd name="connsiteY2" fmla="*/ 561340 h 561340"/>
                <a:gd name="connisteX3" fmla="*/ 0 w 263525"/>
                <a:gd name="connsiteY3" fmla="*/ 526415 h 561340"/>
                <a:gd name="connisteX4" fmla="*/ 6985 w 263525"/>
                <a:gd name="connsiteY4" fmla="*/ 0 h 5613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3525" h="561340">
                  <a:moveTo>
                    <a:pt x="6985" y="0"/>
                  </a:moveTo>
                  <a:lnTo>
                    <a:pt x="263525" y="62230"/>
                  </a:lnTo>
                  <a:lnTo>
                    <a:pt x="256540" y="561340"/>
                  </a:lnTo>
                  <a:lnTo>
                    <a:pt x="0" y="526415"/>
                  </a:lnTo>
                  <a:lnTo>
                    <a:pt x="698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sp>
          <p:nvSpPr>
            <p:cNvPr id="37" name="任意多边形 36"/>
            <p:cNvSpPr/>
            <p:nvPr/>
          </p:nvSpPr>
          <p:spPr>
            <a:xfrm>
              <a:off x="16853" y="1608"/>
              <a:ext cx="491" cy="1026"/>
            </a:xfrm>
            <a:custGeom>
              <a:avLst/>
              <a:gdLst>
                <a:gd name="connisteX0" fmla="*/ 290830 w 311785"/>
                <a:gd name="connsiteY0" fmla="*/ 90170 h 651510"/>
                <a:gd name="connisteX1" fmla="*/ 311785 w 311785"/>
                <a:gd name="connsiteY1" fmla="*/ 651510 h 651510"/>
                <a:gd name="connisteX2" fmla="*/ 13970 w 311785"/>
                <a:gd name="connsiteY2" fmla="*/ 609600 h 651510"/>
                <a:gd name="connisteX3" fmla="*/ 0 w 311785"/>
                <a:gd name="connsiteY3" fmla="*/ 0 h 651510"/>
                <a:gd name="connisteX4" fmla="*/ 290830 w 311785"/>
                <a:gd name="connsiteY4" fmla="*/ 90170 h 65151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11785" h="651510">
                  <a:moveTo>
                    <a:pt x="290830" y="90170"/>
                  </a:moveTo>
                  <a:lnTo>
                    <a:pt x="311785" y="651510"/>
                  </a:lnTo>
                  <a:lnTo>
                    <a:pt x="13970" y="609600"/>
                  </a:lnTo>
                  <a:lnTo>
                    <a:pt x="0" y="0"/>
                  </a:lnTo>
                  <a:lnTo>
                    <a:pt x="290830" y="9017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③</a:t>
              </a:r>
              <a:endParaRPr lang="zh-CN" altLang="en-US">
                <a:latin typeface="微软雅黑" panose="020B0503020204020204" charset="-122"/>
                <a:ea typeface="微软雅黑" panose="020B0503020204020204" charset="-122"/>
              </a:endParaRPr>
            </a:p>
          </p:txBody>
        </p:sp>
        <p:sp>
          <p:nvSpPr>
            <p:cNvPr id="39" name="任意多边形 38"/>
            <p:cNvSpPr/>
            <p:nvPr/>
          </p:nvSpPr>
          <p:spPr>
            <a:xfrm>
              <a:off x="15893" y="1354"/>
              <a:ext cx="578" cy="1157"/>
            </a:xfrm>
            <a:custGeom>
              <a:avLst/>
              <a:gdLst>
                <a:gd name="connisteX0" fmla="*/ 367030 w 367030"/>
                <a:gd name="connsiteY0" fmla="*/ 83185 h 734695"/>
                <a:gd name="connisteX1" fmla="*/ 367030 w 367030"/>
                <a:gd name="connsiteY1" fmla="*/ 734695 h 734695"/>
                <a:gd name="connisteX2" fmla="*/ 0 w 367030"/>
                <a:gd name="connsiteY2" fmla="*/ 685800 h 734695"/>
                <a:gd name="connisteX3" fmla="*/ 13970 w 367030"/>
                <a:gd name="connsiteY3" fmla="*/ 0 h 734695"/>
                <a:gd name="connisteX4" fmla="*/ 367030 w 367030"/>
                <a:gd name="connsiteY4" fmla="*/ 83185 h 73469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67030" h="734695">
                  <a:moveTo>
                    <a:pt x="367030" y="83185"/>
                  </a:moveTo>
                  <a:lnTo>
                    <a:pt x="367030" y="734695"/>
                  </a:lnTo>
                  <a:lnTo>
                    <a:pt x="0" y="685800"/>
                  </a:lnTo>
                  <a:lnTo>
                    <a:pt x="13970" y="0"/>
                  </a:lnTo>
                  <a:lnTo>
                    <a:pt x="367030" y="8318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②</a:t>
              </a:r>
              <a:endParaRPr lang="zh-CN" altLang="en-US">
                <a:latin typeface="微软雅黑" panose="020B0503020204020204" charset="-122"/>
                <a:ea typeface="微软雅黑" panose="020B0503020204020204" charset="-122"/>
              </a:endParaRPr>
            </a:p>
          </p:txBody>
        </p:sp>
        <p:sp>
          <p:nvSpPr>
            <p:cNvPr id="40" name="任意多边形 39"/>
            <p:cNvSpPr/>
            <p:nvPr/>
          </p:nvSpPr>
          <p:spPr>
            <a:xfrm>
              <a:off x="14715" y="1049"/>
              <a:ext cx="709" cy="1298"/>
            </a:xfrm>
            <a:custGeom>
              <a:avLst/>
              <a:gdLst>
                <a:gd name="connisteX0" fmla="*/ 0 w 450215"/>
                <a:gd name="connsiteY0" fmla="*/ 0 h 824230"/>
                <a:gd name="connisteX1" fmla="*/ 450215 w 450215"/>
                <a:gd name="connsiteY1" fmla="*/ 104140 h 824230"/>
                <a:gd name="connisteX2" fmla="*/ 443230 w 450215"/>
                <a:gd name="connsiteY2" fmla="*/ 824230 h 824230"/>
                <a:gd name="connisteX3" fmla="*/ 20320 w 450215"/>
                <a:gd name="connsiteY3" fmla="*/ 768985 h 824230"/>
                <a:gd name="connisteX4" fmla="*/ 0 w 450215"/>
                <a:gd name="connsiteY4" fmla="*/ 0 h 82423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50215" h="824230">
                  <a:moveTo>
                    <a:pt x="0" y="0"/>
                  </a:moveTo>
                  <a:lnTo>
                    <a:pt x="450215" y="104140"/>
                  </a:lnTo>
                  <a:lnTo>
                    <a:pt x="443230" y="824230"/>
                  </a:lnTo>
                  <a:lnTo>
                    <a:pt x="20320" y="768985"/>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①</a:t>
              </a:r>
              <a:endParaRPr lang="zh-CN" altLang="en-US">
                <a:latin typeface="微软雅黑" panose="020B0503020204020204" charset="-122"/>
                <a:ea typeface="微软雅黑" panose="020B0503020204020204" charset="-122"/>
              </a:endParaRPr>
            </a:p>
          </p:txBody>
        </p:sp>
        <p:sp>
          <p:nvSpPr>
            <p:cNvPr id="43" name="任意多边形 42"/>
            <p:cNvSpPr/>
            <p:nvPr/>
          </p:nvSpPr>
          <p:spPr>
            <a:xfrm>
              <a:off x="18798" y="2132"/>
              <a:ext cx="222" cy="744"/>
            </a:xfrm>
            <a:custGeom>
              <a:avLst/>
              <a:gdLst>
                <a:gd name="connisteX0" fmla="*/ 0 w 140970"/>
                <a:gd name="connsiteY0" fmla="*/ 0 h 472440"/>
                <a:gd name="connisteX1" fmla="*/ 0 w 140970"/>
                <a:gd name="connsiteY1" fmla="*/ 453390 h 472440"/>
                <a:gd name="connisteX2" fmla="*/ 133350 w 140970"/>
                <a:gd name="connsiteY2" fmla="*/ 472440 h 472440"/>
                <a:gd name="connisteX3" fmla="*/ 140970 w 140970"/>
                <a:gd name="connsiteY3" fmla="*/ 26670 h 472440"/>
                <a:gd name="connisteX4" fmla="*/ 0 w 140970"/>
                <a:gd name="connsiteY4" fmla="*/ 0 h 4724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40970" h="472440">
                  <a:moveTo>
                    <a:pt x="0" y="0"/>
                  </a:moveTo>
                  <a:lnTo>
                    <a:pt x="0" y="453390"/>
                  </a:lnTo>
                  <a:lnTo>
                    <a:pt x="133350" y="472440"/>
                  </a:lnTo>
                  <a:lnTo>
                    <a:pt x="140970" y="2667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⑥</a:t>
              </a:r>
              <a:endParaRPr lang="zh-CN" altLang="en-US">
                <a:latin typeface="微软雅黑" panose="020B0503020204020204" charset="-122"/>
                <a:ea typeface="微软雅黑" panose="020B0503020204020204" charset="-122"/>
              </a:endParaRPr>
            </a:p>
          </p:txBody>
        </p:sp>
        <p:sp>
          <p:nvSpPr>
            <p:cNvPr id="44" name="任意多边形 43"/>
            <p:cNvSpPr/>
            <p:nvPr/>
          </p:nvSpPr>
          <p:spPr>
            <a:xfrm>
              <a:off x="18798" y="2930"/>
              <a:ext cx="234" cy="378"/>
            </a:xfrm>
            <a:custGeom>
              <a:avLst/>
              <a:gdLst>
                <a:gd name="connisteX0" fmla="*/ 0 w 148590"/>
                <a:gd name="connsiteY0" fmla="*/ 0 h 240030"/>
                <a:gd name="connisteX1" fmla="*/ 0 w 148590"/>
                <a:gd name="connsiteY1" fmla="*/ 232410 h 240030"/>
                <a:gd name="connisteX2" fmla="*/ 148590 w 148590"/>
                <a:gd name="connsiteY2" fmla="*/ 240030 h 240030"/>
                <a:gd name="connisteX3" fmla="*/ 144780 w 148590"/>
                <a:gd name="connsiteY3" fmla="*/ 19050 h 240030"/>
                <a:gd name="connisteX4" fmla="*/ 0 w 148590"/>
                <a:gd name="connsiteY4" fmla="*/ 0 h 24003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48590" h="240030">
                  <a:moveTo>
                    <a:pt x="0" y="0"/>
                  </a:moveTo>
                  <a:lnTo>
                    <a:pt x="0" y="232410"/>
                  </a:lnTo>
                  <a:lnTo>
                    <a:pt x="148590" y="240030"/>
                  </a:lnTo>
                  <a:lnTo>
                    <a:pt x="144780" y="1905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⑧</a:t>
              </a:r>
              <a:endParaRPr lang="zh-CN" altLang="en-US">
                <a:latin typeface="微软雅黑" panose="020B0503020204020204" charset="-122"/>
                <a:ea typeface="微软雅黑" panose="020B0503020204020204" charset="-122"/>
              </a:endParaRPr>
            </a:p>
          </p:txBody>
        </p:sp>
        <p:sp>
          <p:nvSpPr>
            <p:cNvPr id="45" name="任意多边形 44"/>
            <p:cNvSpPr/>
            <p:nvPr/>
          </p:nvSpPr>
          <p:spPr>
            <a:xfrm>
              <a:off x="18258" y="2858"/>
              <a:ext cx="348" cy="420"/>
            </a:xfrm>
            <a:custGeom>
              <a:avLst/>
              <a:gdLst>
                <a:gd name="connisteX0" fmla="*/ 0 w 220980"/>
                <a:gd name="connsiteY0" fmla="*/ 0 h 266700"/>
                <a:gd name="connisteX1" fmla="*/ 209550 w 220980"/>
                <a:gd name="connsiteY1" fmla="*/ 34290 h 266700"/>
                <a:gd name="connisteX2" fmla="*/ 220980 w 220980"/>
                <a:gd name="connsiteY2" fmla="*/ 266700 h 266700"/>
                <a:gd name="connisteX3" fmla="*/ 11430 w 220980"/>
                <a:gd name="connsiteY3" fmla="*/ 247650 h 266700"/>
                <a:gd name="connisteX4" fmla="*/ 0 w 220980"/>
                <a:gd name="connsiteY4" fmla="*/ 0 h 2667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20980" h="266700">
                  <a:moveTo>
                    <a:pt x="0" y="0"/>
                  </a:moveTo>
                  <a:lnTo>
                    <a:pt x="209550" y="34290"/>
                  </a:lnTo>
                  <a:lnTo>
                    <a:pt x="220980" y="266700"/>
                  </a:lnTo>
                  <a:lnTo>
                    <a:pt x="11430" y="24765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⑦</a:t>
              </a:r>
              <a:endParaRPr lang="zh-CN" altLang="en-US">
                <a:latin typeface="微软雅黑" panose="020B0503020204020204" charset="-122"/>
                <a:ea typeface="微软雅黑" panose="020B0503020204020204" charset="-122"/>
              </a:endParaRPr>
            </a:p>
          </p:txBody>
        </p:sp>
      </p:grpSp>
      <p:grpSp>
        <p:nvGrpSpPr>
          <p:cNvPr id="51" name="组合 50"/>
          <p:cNvGrpSpPr/>
          <p:nvPr/>
        </p:nvGrpSpPr>
        <p:grpSpPr>
          <a:xfrm>
            <a:off x="9080500" y="3402965"/>
            <a:ext cx="3159125" cy="2807970"/>
            <a:chOff x="14300" y="5791"/>
            <a:chExt cx="4975" cy="4422"/>
          </a:xfrm>
        </p:grpSpPr>
        <p:pic>
          <p:nvPicPr>
            <p:cNvPr id="29" name="图片 28"/>
            <p:cNvPicPr>
              <a:picLocks noChangeAspect="true"/>
            </p:cNvPicPr>
            <p:nvPr/>
          </p:nvPicPr>
          <p:blipFill>
            <a:blip r:embed="rId3"/>
            <a:srcRect l="45804" t="24528" r="26255" b="34519"/>
            <a:stretch>
              <a:fillRect/>
            </a:stretch>
          </p:blipFill>
          <p:spPr>
            <a:xfrm>
              <a:off x="14319" y="5791"/>
              <a:ext cx="4957" cy="4423"/>
            </a:xfrm>
            <a:prstGeom prst="rect">
              <a:avLst/>
            </a:prstGeom>
          </p:spPr>
        </p:pic>
        <p:sp>
          <p:nvSpPr>
            <p:cNvPr id="31" name="任意多边形 30"/>
            <p:cNvSpPr/>
            <p:nvPr/>
          </p:nvSpPr>
          <p:spPr>
            <a:xfrm>
              <a:off x="15511" y="6255"/>
              <a:ext cx="829" cy="2019"/>
            </a:xfrm>
            <a:custGeom>
              <a:avLst/>
              <a:gdLst>
                <a:gd name="connisteX0" fmla="*/ 0 w 526415"/>
                <a:gd name="connsiteY0" fmla="*/ 0 h 1282065"/>
                <a:gd name="connisteX1" fmla="*/ 526415 w 526415"/>
                <a:gd name="connsiteY1" fmla="*/ 139065 h 1282065"/>
                <a:gd name="connisteX2" fmla="*/ 519430 w 526415"/>
                <a:gd name="connsiteY2" fmla="*/ 1282065 h 1282065"/>
                <a:gd name="connisteX3" fmla="*/ 6985 w 526415"/>
                <a:gd name="connsiteY3" fmla="*/ 1198880 h 1282065"/>
                <a:gd name="connisteX4" fmla="*/ 0 w 526415"/>
                <a:gd name="connsiteY4" fmla="*/ 0 h 12820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26415" h="1282065">
                  <a:moveTo>
                    <a:pt x="0" y="0"/>
                  </a:moveTo>
                  <a:lnTo>
                    <a:pt x="526415" y="139065"/>
                  </a:lnTo>
                  <a:lnTo>
                    <a:pt x="519430" y="1282065"/>
                  </a:lnTo>
                  <a:lnTo>
                    <a:pt x="6985" y="119888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sp>
          <p:nvSpPr>
            <p:cNvPr id="32" name="任意多边形 31"/>
            <p:cNvSpPr/>
            <p:nvPr/>
          </p:nvSpPr>
          <p:spPr>
            <a:xfrm>
              <a:off x="16831" y="6648"/>
              <a:ext cx="687" cy="1844"/>
            </a:xfrm>
            <a:custGeom>
              <a:avLst/>
              <a:gdLst>
                <a:gd name="connisteX0" fmla="*/ 429260 w 436245"/>
                <a:gd name="connsiteY0" fmla="*/ 118110 h 1170940"/>
                <a:gd name="connisteX1" fmla="*/ 436245 w 436245"/>
                <a:gd name="connsiteY1" fmla="*/ 1170940 h 1170940"/>
                <a:gd name="connisteX2" fmla="*/ 0 w 436245"/>
                <a:gd name="connsiteY2" fmla="*/ 1115060 h 1170940"/>
                <a:gd name="connisteX3" fmla="*/ 27940 w 436245"/>
                <a:gd name="connsiteY3" fmla="*/ 0 h 1170940"/>
                <a:gd name="connisteX4" fmla="*/ 429260 w 436245"/>
                <a:gd name="connsiteY4" fmla="*/ 118110 h 11709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36245" h="1170940">
                  <a:moveTo>
                    <a:pt x="429260" y="118110"/>
                  </a:moveTo>
                  <a:lnTo>
                    <a:pt x="436245" y="1170940"/>
                  </a:lnTo>
                  <a:lnTo>
                    <a:pt x="0" y="1115060"/>
                  </a:lnTo>
                  <a:lnTo>
                    <a:pt x="27940" y="0"/>
                  </a:lnTo>
                  <a:lnTo>
                    <a:pt x="429260" y="11811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
          <p:nvSpPr>
            <p:cNvPr id="33" name="任意多边形 32"/>
            <p:cNvSpPr/>
            <p:nvPr/>
          </p:nvSpPr>
          <p:spPr>
            <a:xfrm>
              <a:off x="17933" y="6932"/>
              <a:ext cx="502" cy="1680"/>
            </a:xfrm>
            <a:custGeom>
              <a:avLst/>
              <a:gdLst>
                <a:gd name="connisteX0" fmla="*/ 311785 w 318770"/>
                <a:gd name="connsiteY0" fmla="*/ 96520 h 1066800"/>
                <a:gd name="connisteX1" fmla="*/ 318770 w 318770"/>
                <a:gd name="connsiteY1" fmla="*/ 1066800 h 1066800"/>
                <a:gd name="connisteX2" fmla="*/ 13970 w 318770"/>
                <a:gd name="connsiteY2" fmla="*/ 1017905 h 1066800"/>
                <a:gd name="connisteX3" fmla="*/ 0 w 318770"/>
                <a:gd name="connsiteY3" fmla="*/ 0 h 1066800"/>
                <a:gd name="connisteX4" fmla="*/ 311785 w 318770"/>
                <a:gd name="connsiteY4" fmla="*/ 96520 h 10668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18770" h="1066800">
                  <a:moveTo>
                    <a:pt x="311785" y="96520"/>
                  </a:moveTo>
                  <a:lnTo>
                    <a:pt x="318770" y="1066800"/>
                  </a:lnTo>
                  <a:lnTo>
                    <a:pt x="13970" y="1017905"/>
                  </a:lnTo>
                  <a:lnTo>
                    <a:pt x="0" y="0"/>
                  </a:lnTo>
                  <a:lnTo>
                    <a:pt x="311785" y="9652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⑥</a:t>
              </a:r>
              <a:endParaRPr lang="zh-CN" altLang="en-US">
                <a:latin typeface="微软雅黑" panose="020B0503020204020204" charset="-122"/>
                <a:ea typeface="微软雅黑" panose="020B0503020204020204" charset="-122"/>
              </a:endParaRPr>
            </a:p>
          </p:txBody>
        </p:sp>
        <p:sp>
          <p:nvSpPr>
            <p:cNvPr id="46" name="任意多边形 45"/>
            <p:cNvSpPr/>
            <p:nvPr/>
          </p:nvSpPr>
          <p:spPr>
            <a:xfrm>
              <a:off x="16830" y="8636"/>
              <a:ext cx="696" cy="900"/>
            </a:xfrm>
            <a:custGeom>
              <a:avLst/>
              <a:gdLst>
                <a:gd name="connisteX0" fmla="*/ 3810 w 441960"/>
                <a:gd name="connsiteY0" fmla="*/ 0 h 571500"/>
                <a:gd name="connisteX1" fmla="*/ 0 w 441960"/>
                <a:gd name="connsiteY1" fmla="*/ 548640 h 571500"/>
                <a:gd name="connisteX2" fmla="*/ 434340 w 441960"/>
                <a:gd name="connsiteY2" fmla="*/ 571500 h 571500"/>
                <a:gd name="connisteX3" fmla="*/ 441960 w 441960"/>
                <a:gd name="connsiteY3" fmla="*/ 53340 h 571500"/>
                <a:gd name="connisteX4" fmla="*/ 3810 w 441960"/>
                <a:gd name="connsiteY4" fmla="*/ 0 h 5715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41960" h="571500">
                  <a:moveTo>
                    <a:pt x="3810" y="0"/>
                  </a:moveTo>
                  <a:lnTo>
                    <a:pt x="0" y="548640"/>
                  </a:lnTo>
                  <a:lnTo>
                    <a:pt x="434340" y="571500"/>
                  </a:lnTo>
                  <a:lnTo>
                    <a:pt x="441960" y="53340"/>
                  </a:lnTo>
                  <a:lnTo>
                    <a:pt x="381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⑦</a:t>
              </a:r>
              <a:endParaRPr lang="zh-CN" altLang="en-US">
                <a:latin typeface="微软雅黑" panose="020B0503020204020204" charset="-122"/>
                <a:ea typeface="微软雅黑" panose="020B0503020204020204" charset="-122"/>
              </a:endParaRPr>
            </a:p>
          </p:txBody>
        </p:sp>
        <p:sp>
          <p:nvSpPr>
            <p:cNvPr id="48" name="任意多边形 47"/>
            <p:cNvSpPr/>
            <p:nvPr/>
          </p:nvSpPr>
          <p:spPr>
            <a:xfrm>
              <a:off x="17958" y="8768"/>
              <a:ext cx="468" cy="822"/>
            </a:xfrm>
            <a:custGeom>
              <a:avLst/>
              <a:gdLst>
                <a:gd name="connisteX0" fmla="*/ 3810 w 297180"/>
                <a:gd name="connsiteY0" fmla="*/ 0 h 521970"/>
                <a:gd name="connisteX1" fmla="*/ 297180 w 297180"/>
                <a:gd name="connsiteY1" fmla="*/ 38100 h 521970"/>
                <a:gd name="connisteX2" fmla="*/ 297180 w 297180"/>
                <a:gd name="connsiteY2" fmla="*/ 521970 h 521970"/>
                <a:gd name="connisteX3" fmla="*/ 0 w 297180"/>
                <a:gd name="connsiteY3" fmla="*/ 510540 h 521970"/>
                <a:gd name="connisteX4" fmla="*/ 3810 w 297180"/>
                <a:gd name="connsiteY4" fmla="*/ 0 h 52197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97180" h="521970">
                  <a:moveTo>
                    <a:pt x="3810" y="0"/>
                  </a:moveTo>
                  <a:lnTo>
                    <a:pt x="297180" y="38100"/>
                  </a:lnTo>
                  <a:lnTo>
                    <a:pt x="297180" y="521970"/>
                  </a:lnTo>
                  <a:lnTo>
                    <a:pt x="0" y="510540"/>
                  </a:lnTo>
                  <a:lnTo>
                    <a:pt x="381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⑧</a:t>
              </a:r>
              <a:endParaRPr lang="zh-CN" altLang="en-US">
                <a:latin typeface="微软雅黑" panose="020B0503020204020204" charset="-122"/>
                <a:ea typeface="微软雅黑" panose="020B0503020204020204" charset="-122"/>
              </a:endParaRPr>
            </a:p>
          </p:txBody>
        </p:sp>
        <p:sp>
          <p:nvSpPr>
            <p:cNvPr id="49" name="任意多边形 48"/>
            <p:cNvSpPr/>
            <p:nvPr/>
          </p:nvSpPr>
          <p:spPr>
            <a:xfrm>
              <a:off x="14300" y="5942"/>
              <a:ext cx="546" cy="2130"/>
            </a:xfrm>
            <a:custGeom>
              <a:avLst/>
              <a:gdLst>
                <a:gd name="connisteX0" fmla="*/ 339090 w 346710"/>
                <a:gd name="connsiteY0" fmla="*/ 95250 h 1352550"/>
                <a:gd name="connisteX1" fmla="*/ 346710 w 346710"/>
                <a:gd name="connsiteY1" fmla="*/ 1352550 h 1352550"/>
                <a:gd name="connisteX2" fmla="*/ 0 w 346710"/>
                <a:gd name="connsiteY2" fmla="*/ 1310640 h 1352550"/>
                <a:gd name="connisteX3" fmla="*/ 7620 w 346710"/>
                <a:gd name="connsiteY3" fmla="*/ 0 h 1352550"/>
                <a:gd name="connisteX4" fmla="*/ 339090 w 346710"/>
                <a:gd name="connsiteY4" fmla="*/ 95250 h 13525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46710" h="1352550">
                  <a:moveTo>
                    <a:pt x="339090" y="95250"/>
                  </a:moveTo>
                  <a:lnTo>
                    <a:pt x="346710" y="1352550"/>
                  </a:lnTo>
                  <a:lnTo>
                    <a:pt x="0" y="1310640"/>
                  </a:lnTo>
                  <a:lnTo>
                    <a:pt x="7620" y="0"/>
                  </a:lnTo>
                  <a:lnTo>
                    <a:pt x="339090" y="9525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③</a:t>
              </a:r>
              <a:endParaRPr lang="zh-CN" altLang="en-US">
                <a:latin typeface="微软雅黑" panose="020B0503020204020204" charset="-122"/>
                <a:ea typeface="微软雅黑" panose="020B0503020204020204" charset="-122"/>
              </a:endParaRPr>
            </a:p>
          </p:txBody>
        </p:sp>
      </p:grpSp>
      <p:grpSp>
        <p:nvGrpSpPr>
          <p:cNvPr id="4" name="组合 3"/>
          <p:cNvGrpSpPr/>
          <p:nvPr/>
        </p:nvGrpSpPr>
        <p:grpSpPr>
          <a:xfrm>
            <a:off x="3681095" y="2773045"/>
            <a:ext cx="1490345" cy="1790700"/>
            <a:chOff x="5179" y="4505"/>
            <a:chExt cx="2224" cy="2681"/>
          </a:xfrm>
        </p:grpSpPr>
        <p:pic>
          <p:nvPicPr>
            <p:cNvPr id="2" name="图片 1"/>
            <p:cNvPicPr>
              <a:picLocks noChangeAspect="true"/>
            </p:cNvPicPr>
            <p:nvPr/>
          </p:nvPicPr>
          <p:blipFill>
            <a:blip r:embed="rId4"/>
            <a:stretch>
              <a:fillRect/>
            </a:stretch>
          </p:blipFill>
          <p:spPr>
            <a:xfrm>
              <a:off x="5179" y="4505"/>
              <a:ext cx="2224" cy="1849"/>
            </a:xfrm>
            <a:prstGeom prst="rect">
              <a:avLst/>
            </a:prstGeom>
          </p:spPr>
        </p:pic>
        <p:pic>
          <p:nvPicPr>
            <p:cNvPr id="3" name="图片 2"/>
            <p:cNvPicPr>
              <a:picLocks noChangeAspect="true"/>
            </p:cNvPicPr>
            <p:nvPr/>
          </p:nvPicPr>
          <p:blipFill>
            <a:blip r:embed="rId5"/>
            <a:stretch>
              <a:fillRect/>
            </a:stretch>
          </p:blipFill>
          <p:spPr>
            <a:xfrm>
              <a:off x="5179" y="6354"/>
              <a:ext cx="2225" cy="832"/>
            </a:xfrm>
            <a:prstGeom prst="rect">
              <a:avLst/>
            </a:prstGeom>
          </p:spPr>
        </p:pic>
      </p:grpSp>
      <p:grpSp>
        <p:nvGrpSpPr>
          <p:cNvPr id="5" name="组合 4"/>
          <p:cNvGrpSpPr/>
          <p:nvPr/>
        </p:nvGrpSpPr>
        <p:grpSpPr>
          <a:xfrm>
            <a:off x="709930" y="2773045"/>
            <a:ext cx="1490345" cy="1790700"/>
            <a:chOff x="5179" y="4505"/>
            <a:chExt cx="2224" cy="2681"/>
          </a:xfrm>
        </p:grpSpPr>
        <p:pic>
          <p:nvPicPr>
            <p:cNvPr id="6" name="图片 5"/>
            <p:cNvPicPr>
              <a:picLocks noChangeAspect="true"/>
            </p:cNvPicPr>
            <p:nvPr/>
          </p:nvPicPr>
          <p:blipFill>
            <a:blip r:embed="rId4"/>
            <a:stretch>
              <a:fillRect/>
            </a:stretch>
          </p:blipFill>
          <p:spPr>
            <a:xfrm>
              <a:off x="5179" y="4505"/>
              <a:ext cx="2224" cy="1849"/>
            </a:xfrm>
            <a:prstGeom prst="rect">
              <a:avLst/>
            </a:prstGeom>
          </p:spPr>
        </p:pic>
        <p:pic>
          <p:nvPicPr>
            <p:cNvPr id="7" name="图片 6"/>
            <p:cNvPicPr>
              <a:picLocks noChangeAspect="true"/>
            </p:cNvPicPr>
            <p:nvPr/>
          </p:nvPicPr>
          <p:blipFill>
            <a:blip r:embed="rId5"/>
            <a:stretch>
              <a:fillRect/>
            </a:stretch>
          </p:blipFill>
          <p:spPr>
            <a:xfrm>
              <a:off x="5179" y="6354"/>
              <a:ext cx="2225" cy="832"/>
            </a:xfrm>
            <a:prstGeom prst="rect">
              <a:avLst/>
            </a:prstGeom>
          </p:spPr>
        </p:pic>
      </p:grpSp>
      <p:grpSp>
        <p:nvGrpSpPr>
          <p:cNvPr id="78" name="组合 77"/>
          <p:cNvGrpSpPr/>
          <p:nvPr/>
        </p:nvGrpSpPr>
        <p:grpSpPr>
          <a:xfrm>
            <a:off x="6104890" y="394335"/>
            <a:ext cx="2669540" cy="1894205"/>
            <a:chOff x="9476" y="581"/>
            <a:chExt cx="4204" cy="2983"/>
          </a:xfrm>
        </p:grpSpPr>
        <p:grpSp>
          <p:nvGrpSpPr>
            <p:cNvPr id="77" name="组合 76"/>
            <p:cNvGrpSpPr/>
            <p:nvPr/>
          </p:nvGrpSpPr>
          <p:grpSpPr>
            <a:xfrm>
              <a:off x="9476" y="616"/>
              <a:ext cx="4204" cy="2949"/>
              <a:chOff x="9476" y="616"/>
              <a:chExt cx="4204" cy="2949"/>
            </a:xfrm>
          </p:grpSpPr>
          <p:pic>
            <p:nvPicPr>
              <p:cNvPr id="54" name="图片 53"/>
              <p:cNvPicPr>
                <a:picLocks noChangeAspect="true"/>
              </p:cNvPicPr>
              <p:nvPr/>
            </p:nvPicPr>
            <p:blipFill>
              <a:blip r:embed="rId6"/>
              <a:srcRect t="3586"/>
              <a:stretch>
                <a:fillRect/>
              </a:stretch>
            </p:blipFill>
            <p:spPr>
              <a:xfrm>
                <a:off x="9476" y="687"/>
                <a:ext cx="4205" cy="2878"/>
              </a:xfrm>
              <a:prstGeom prst="rect">
                <a:avLst/>
              </a:prstGeom>
            </p:spPr>
          </p:pic>
          <p:sp>
            <p:nvSpPr>
              <p:cNvPr id="41" name="任意多边形 40"/>
              <p:cNvSpPr/>
              <p:nvPr/>
            </p:nvSpPr>
            <p:spPr>
              <a:xfrm>
                <a:off x="13169" y="1049"/>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任意多边形 41"/>
              <p:cNvSpPr/>
              <p:nvPr/>
            </p:nvSpPr>
            <p:spPr>
              <a:xfrm>
                <a:off x="12913" y="100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任意多边形 46"/>
              <p:cNvSpPr/>
              <p:nvPr/>
            </p:nvSpPr>
            <p:spPr>
              <a:xfrm>
                <a:off x="12590" y="95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任意多边形 49"/>
              <p:cNvSpPr/>
              <p:nvPr/>
            </p:nvSpPr>
            <p:spPr>
              <a:xfrm>
                <a:off x="12304" y="8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任意多边形 56"/>
              <p:cNvSpPr/>
              <p:nvPr/>
            </p:nvSpPr>
            <p:spPr>
              <a:xfrm>
                <a:off x="11979" y="841"/>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任意多边形 62"/>
              <p:cNvSpPr/>
              <p:nvPr/>
            </p:nvSpPr>
            <p:spPr>
              <a:xfrm>
                <a:off x="11692" y="98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文本框 65"/>
              <p:cNvSpPr txBox="true"/>
              <p:nvPr/>
            </p:nvSpPr>
            <p:spPr>
              <a:xfrm>
                <a:off x="13196" y="824"/>
                <a:ext cx="140" cy="225"/>
              </a:xfrm>
              <a:prstGeom prst="rect">
                <a:avLst/>
              </a:prstGeom>
              <a:noFill/>
            </p:spPr>
            <p:txBody>
              <a:bodyPr wrap="square" rtlCol="0">
                <a:noAutofit/>
              </a:bodyPr>
              <a:p>
                <a:r>
                  <a:rPr lang="en-US" altLang="zh-CN" sz="600"/>
                  <a:t>1</a:t>
                </a:r>
                <a:endParaRPr lang="en-US" altLang="zh-CN" sz="600"/>
              </a:p>
            </p:txBody>
          </p:sp>
          <p:sp>
            <p:nvSpPr>
              <p:cNvPr id="67" name="文本框 66"/>
              <p:cNvSpPr txBox="true"/>
              <p:nvPr/>
            </p:nvSpPr>
            <p:spPr>
              <a:xfrm>
                <a:off x="12913" y="781"/>
                <a:ext cx="140" cy="225"/>
              </a:xfrm>
              <a:prstGeom prst="rect">
                <a:avLst/>
              </a:prstGeom>
              <a:noFill/>
            </p:spPr>
            <p:txBody>
              <a:bodyPr wrap="square" rtlCol="0">
                <a:noAutofit/>
              </a:bodyPr>
              <a:p>
                <a:r>
                  <a:rPr lang="en-US" altLang="zh-CN" sz="600"/>
                  <a:t>2</a:t>
                </a:r>
                <a:endParaRPr lang="en-US" altLang="zh-CN" sz="600"/>
              </a:p>
            </p:txBody>
          </p:sp>
          <p:sp>
            <p:nvSpPr>
              <p:cNvPr id="68" name="文本框 67"/>
              <p:cNvSpPr txBox="true"/>
              <p:nvPr/>
            </p:nvSpPr>
            <p:spPr>
              <a:xfrm>
                <a:off x="12638" y="735"/>
                <a:ext cx="140" cy="246"/>
              </a:xfrm>
              <a:prstGeom prst="rect">
                <a:avLst/>
              </a:prstGeom>
              <a:noFill/>
            </p:spPr>
            <p:txBody>
              <a:bodyPr wrap="square" rtlCol="0">
                <a:noAutofit/>
              </a:bodyPr>
              <a:p>
                <a:r>
                  <a:rPr lang="en-US" altLang="zh-CN" sz="600"/>
                  <a:t>3</a:t>
                </a:r>
                <a:endParaRPr lang="en-US" altLang="zh-CN" sz="600"/>
              </a:p>
            </p:txBody>
          </p:sp>
          <p:sp>
            <p:nvSpPr>
              <p:cNvPr id="69" name="文本框 68"/>
              <p:cNvSpPr txBox="true"/>
              <p:nvPr/>
            </p:nvSpPr>
            <p:spPr>
              <a:xfrm>
                <a:off x="12304" y="688"/>
                <a:ext cx="140" cy="225"/>
              </a:xfrm>
              <a:prstGeom prst="rect">
                <a:avLst/>
              </a:prstGeom>
              <a:noFill/>
            </p:spPr>
            <p:txBody>
              <a:bodyPr wrap="square" rtlCol="0">
                <a:noAutofit/>
              </a:bodyPr>
              <a:p>
                <a:r>
                  <a:rPr lang="en-US" altLang="zh-CN" sz="600"/>
                  <a:t>4</a:t>
                </a:r>
                <a:endParaRPr lang="en-US" altLang="zh-CN" sz="600"/>
              </a:p>
            </p:txBody>
          </p:sp>
          <p:sp>
            <p:nvSpPr>
              <p:cNvPr id="70" name="文本框 69"/>
              <p:cNvSpPr txBox="true"/>
              <p:nvPr/>
            </p:nvSpPr>
            <p:spPr>
              <a:xfrm>
                <a:off x="11979" y="626"/>
                <a:ext cx="140" cy="225"/>
              </a:xfrm>
              <a:prstGeom prst="rect">
                <a:avLst/>
              </a:prstGeom>
              <a:noFill/>
            </p:spPr>
            <p:txBody>
              <a:bodyPr wrap="square" rtlCol="0">
                <a:noAutofit/>
              </a:bodyPr>
              <a:p>
                <a:r>
                  <a:rPr lang="en-US" altLang="zh-CN" sz="600"/>
                  <a:t>5</a:t>
                </a:r>
                <a:endParaRPr lang="en-US" altLang="zh-CN" sz="600"/>
              </a:p>
            </p:txBody>
          </p:sp>
          <p:sp>
            <p:nvSpPr>
              <p:cNvPr id="72" name="文本框 71"/>
              <p:cNvSpPr txBox="true"/>
              <p:nvPr/>
            </p:nvSpPr>
            <p:spPr>
              <a:xfrm>
                <a:off x="11894" y="616"/>
                <a:ext cx="140" cy="225"/>
              </a:xfrm>
              <a:prstGeom prst="rect">
                <a:avLst/>
              </a:prstGeom>
              <a:noFill/>
            </p:spPr>
            <p:txBody>
              <a:bodyPr wrap="square" rtlCol="0">
                <a:noAutofit/>
              </a:bodyPr>
              <a:p>
                <a:r>
                  <a:rPr lang="en-US" altLang="zh-CN" sz="600"/>
                  <a:t>7</a:t>
                </a:r>
                <a:endParaRPr lang="en-US" altLang="zh-CN" sz="600"/>
              </a:p>
            </p:txBody>
          </p:sp>
          <p:sp>
            <p:nvSpPr>
              <p:cNvPr id="75" name="文本框 74"/>
              <p:cNvSpPr txBox="true"/>
              <p:nvPr/>
            </p:nvSpPr>
            <p:spPr>
              <a:xfrm>
                <a:off x="11331" y="688"/>
                <a:ext cx="497" cy="225"/>
              </a:xfrm>
              <a:prstGeom prst="rect">
                <a:avLst/>
              </a:prstGeom>
              <a:noFill/>
            </p:spPr>
            <p:txBody>
              <a:bodyPr wrap="square" rtlCol="0">
                <a:noAutofit/>
              </a:bodyPr>
              <a:p>
                <a:r>
                  <a:rPr lang="en-US" altLang="zh-CN" sz="600"/>
                  <a:t>10</a:t>
                </a:r>
                <a:endParaRPr lang="en-US" altLang="zh-CN" sz="600"/>
              </a:p>
            </p:txBody>
          </p:sp>
          <p:sp>
            <p:nvSpPr>
              <p:cNvPr id="76" name="文本框 75"/>
              <p:cNvSpPr txBox="true"/>
              <p:nvPr/>
            </p:nvSpPr>
            <p:spPr>
              <a:xfrm>
                <a:off x="11458" y="1104"/>
                <a:ext cx="436" cy="262"/>
              </a:xfrm>
              <a:prstGeom prst="rect">
                <a:avLst/>
              </a:prstGeom>
              <a:noFill/>
            </p:spPr>
            <p:txBody>
              <a:bodyPr wrap="square" rtlCol="0">
                <a:noAutofit/>
              </a:bodyPr>
              <a:p>
                <a:r>
                  <a:rPr lang="en-US" altLang="zh-CN" sz="600"/>
                  <a:t>11</a:t>
                </a:r>
                <a:endParaRPr lang="en-US" altLang="zh-CN" sz="600"/>
              </a:p>
            </p:txBody>
          </p:sp>
        </p:grpSp>
        <p:sp>
          <p:nvSpPr>
            <p:cNvPr id="58" name="任意多边形 57"/>
            <p:cNvSpPr/>
            <p:nvPr/>
          </p:nvSpPr>
          <p:spPr>
            <a:xfrm>
              <a:off x="11777" y="7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任意多边形 61"/>
            <p:cNvSpPr/>
            <p:nvPr/>
          </p:nvSpPr>
          <p:spPr>
            <a:xfrm>
              <a:off x="11723" y="85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文本框 70"/>
            <p:cNvSpPr txBox="true"/>
            <p:nvPr/>
          </p:nvSpPr>
          <p:spPr>
            <a:xfrm>
              <a:off x="11771" y="599"/>
              <a:ext cx="140" cy="225"/>
            </a:xfrm>
            <a:prstGeom prst="rect">
              <a:avLst/>
            </a:prstGeom>
            <a:noFill/>
          </p:spPr>
          <p:txBody>
            <a:bodyPr wrap="square" rtlCol="0">
              <a:noAutofit/>
            </a:bodyPr>
            <a:p>
              <a:r>
                <a:rPr lang="en-US" altLang="zh-CN" sz="600"/>
                <a:t>6</a:t>
              </a:r>
              <a:endParaRPr lang="en-US" altLang="zh-CN" sz="600"/>
            </a:p>
          </p:txBody>
        </p:sp>
        <p:sp>
          <p:nvSpPr>
            <p:cNvPr id="73" name="文本框 72"/>
            <p:cNvSpPr txBox="true"/>
            <p:nvPr/>
          </p:nvSpPr>
          <p:spPr>
            <a:xfrm>
              <a:off x="11688" y="581"/>
              <a:ext cx="140" cy="225"/>
            </a:xfrm>
            <a:prstGeom prst="rect">
              <a:avLst/>
            </a:prstGeom>
            <a:noFill/>
          </p:spPr>
          <p:txBody>
            <a:bodyPr wrap="square" rtlCol="0">
              <a:noAutofit/>
            </a:bodyPr>
            <a:p>
              <a:r>
                <a:rPr lang="en-US" altLang="zh-CN" sz="600"/>
                <a:t>8</a:t>
              </a:r>
              <a:endParaRPr lang="en-US" altLang="zh-CN" sz="600"/>
            </a:p>
          </p:txBody>
        </p:sp>
        <p:sp>
          <p:nvSpPr>
            <p:cNvPr id="74" name="文本框 73"/>
            <p:cNvSpPr txBox="true"/>
            <p:nvPr/>
          </p:nvSpPr>
          <p:spPr>
            <a:xfrm>
              <a:off x="11583" y="688"/>
              <a:ext cx="140" cy="225"/>
            </a:xfrm>
            <a:prstGeom prst="rect">
              <a:avLst/>
            </a:prstGeom>
            <a:noFill/>
          </p:spPr>
          <p:txBody>
            <a:bodyPr wrap="square" rtlCol="0">
              <a:noAutofit/>
            </a:bodyPr>
            <a:p>
              <a:r>
                <a:rPr lang="en-US" altLang="zh-CN" sz="600"/>
                <a:t>9</a:t>
              </a:r>
              <a:endParaRPr lang="en-US" altLang="zh-CN" sz="600"/>
            </a:p>
          </p:txBody>
        </p:sp>
      </p:grpSp>
      <p:grpSp>
        <p:nvGrpSpPr>
          <p:cNvPr id="9" name="组合 8"/>
          <p:cNvGrpSpPr/>
          <p:nvPr/>
        </p:nvGrpSpPr>
        <p:grpSpPr>
          <a:xfrm>
            <a:off x="6678930" y="2757170"/>
            <a:ext cx="2030730" cy="1806575"/>
            <a:chOff x="10518" y="4342"/>
            <a:chExt cx="3198" cy="2845"/>
          </a:xfrm>
        </p:grpSpPr>
        <p:grpSp>
          <p:nvGrpSpPr>
            <p:cNvPr id="83" name="组合 82"/>
            <p:cNvGrpSpPr/>
            <p:nvPr/>
          </p:nvGrpSpPr>
          <p:grpSpPr>
            <a:xfrm>
              <a:off x="10518" y="4342"/>
              <a:ext cx="3198" cy="2179"/>
              <a:chOff x="10524" y="4342"/>
              <a:chExt cx="2738" cy="2917"/>
            </a:xfrm>
          </p:grpSpPr>
          <p:pic>
            <p:nvPicPr>
              <p:cNvPr id="79" name="图片 78"/>
              <p:cNvPicPr>
                <a:picLocks noChangeAspect="true"/>
              </p:cNvPicPr>
              <p:nvPr/>
            </p:nvPicPr>
            <p:blipFill>
              <a:blip r:embed="rId7"/>
              <a:stretch>
                <a:fillRect/>
              </a:stretch>
            </p:blipFill>
            <p:spPr>
              <a:xfrm>
                <a:off x="10524" y="4342"/>
                <a:ext cx="2531" cy="2917"/>
              </a:xfrm>
              <a:prstGeom prst="rect">
                <a:avLst/>
              </a:prstGeom>
            </p:spPr>
          </p:pic>
          <p:sp>
            <p:nvSpPr>
              <p:cNvPr id="80" name="文本框 79"/>
              <p:cNvSpPr txBox="true"/>
              <p:nvPr/>
            </p:nvSpPr>
            <p:spPr>
              <a:xfrm rot="2940000">
                <a:off x="10475" y="5669"/>
                <a:ext cx="2838" cy="247"/>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81" name="文本框 80"/>
              <p:cNvSpPr txBox="true"/>
              <p:nvPr/>
            </p:nvSpPr>
            <p:spPr>
              <a:xfrm rot="20160000">
                <a:off x="10785" y="4847"/>
                <a:ext cx="1838" cy="387"/>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82" name="文本框 81"/>
              <p:cNvSpPr txBox="true"/>
              <p:nvPr/>
            </p:nvSpPr>
            <p:spPr>
              <a:xfrm rot="19860000">
                <a:off x="11424" y="6200"/>
                <a:ext cx="1838" cy="387"/>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8" name="图片 7"/>
            <p:cNvPicPr>
              <a:picLocks noChangeAspect="true"/>
            </p:cNvPicPr>
            <p:nvPr/>
          </p:nvPicPr>
          <p:blipFill>
            <a:blip r:embed="rId8"/>
            <a:stretch>
              <a:fillRect/>
            </a:stretch>
          </p:blipFill>
          <p:spPr>
            <a:xfrm>
              <a:off x="10519" y="6521"/>
              <a:ext cx="2955" cy="666"/>
            </a:xfrm>
            <a:prstGeom prst="rect">
              <a:avLst/>
            </a:prstGeom>
          </p:spPr>
        </p:pic>
      </p:grpSp>
      <p:sp>
        <p:nvSpPr>
          <p:cNvPr id="12" name="文本框 11"/>
          <p:cNvSpPr txBox="true"/>
          <p:nvPr/>
        </p:nvSpPr>
        <p:spPr>
          <a:xfrm>
            <a:off x="2675890" y="418148"/>
            <a:ext cx="5080000" cy="635000"/>
          </a:xfrm>
          <a:prstGeom prst="rect">
            <a:avLst/>
          </a:prstGeom>
        </p:spPr>
        <p:txBody>
          <a:bodyPr/>
          <a:p>
            <a:endParaRPr sz="1600"/>
          </a:p>
        </p:txBody>
      </p:sp>
      <p:pic>
        <p:nvPicPr>
          <p:cNvPr id="18" name="图片 17"/>
          <p:cNvPicPr/>
          <p:nvPr/>
        </p:nvPicPr>
        <p:blipFill>
          <a:blip r:embed="rId9"/>
          <a:stretch>
            <a:fillRect/>
          </a:stretch>
        </p:blipFill>
        <p:spPr>
          <a:xfrm>
            <a:off x="374650" y="417195"/>
            <a:ext cx="2301240" cy="1894840"/>
          </a:xfrm>
          <a:prstGeom prst="rect">
            <a:avLst/>
          </a:prstGeom>
        </p:spPr>
      </p:pic>
      <p:sp>
        <p:nvSpPr>
          <p:cNvPr id="19" name="文本框 18"/>
          <p:cNvSpPr txBox="true"/>
          <p:nvPr/>
        </p:nvSpPr>
        <p:spPr>
          <a:xfrm>
            <a:off x="2675890" y="5634673"/>
            <a:ext cx="5080000" cy="635000"/>
          </a:xfrm>
          <a:prstGeom prst="rect">
            <a:avLst/>
          </a:prstGeom>
        </p:spPr>
        <p:txBody>
          <a:bodyPr/>
          <a:p>
            <a:endParaRPr sz="1600"/>
          </a:p>
        </p:txBody>
      </p:sp>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635" y="0"/>
          <a:ext cx="12240895" cy="6857365"/>
        </p:xfrm>
        <a:graphic>
          <a:graphicData uri="http://schemas.openxmlformats.org/drawingml/2006/table">
            <a:tbl>
              <a:tblPr firstRow="true" bandRow="true">
                <a:tableStyleId>{5C22544A-7EE6-4342-B048-85BDC9FD1C3A}</a:tableStyleId>
              </a:tblPr>
              <a:tblGrid>
                <a:gridCol w="509270"/>
                <a:gridCol w="1261745"/>
                <a:gridCol w="1210945"/>
                <a:gridCol w="1012190"/>
                <a:gridCol w="1048385"/>
                <a:gridCol w="758825"/>
                <a:gridCol w="1005840"/>
                <a:gridCol w="802640"/>
                <a:gridCol w="597535"/>
                <a:gridCol w="858520"/>
                <a:gridCol w="3175000"/>
              </a:tblGrid>
              <a:tr h="39751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962785">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98780">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364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37185">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L≤4.5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H≤9.9</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8069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5</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baseline="0" dirty="0">
                          <a:solidFill>
                            <a:schemeClr val="tx1"/>
                          </a:solidFill>
                          <a:uFillTx/>
                          <a:latin typeface="Arial" panose="02080604020202020204" pitchFamily="34" charset="0"/>
                          <a:ea typeface="Wingdings" panose="05000000000000000000" charset="0"/>
                        </a:rPr>
                        <a:t>098010205A1SC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1258</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81330">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6</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098010206A1SC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H≤9.9</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L≤4.2</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H≤9.9</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81330">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7</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098010207A1SC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481330">
                <a:tc>
                  <a:txBody>
                    <a:bodyPr/>
                    <a:lstStyle/>
                    <a:p>
                      <a:pPr algn="ctr" fontAlgn="auto">
                        <a:lnSpc>
                          <a:spcPct val="120000"/>
                        </a:lnSpc>
                      </a:pPr>
                      <a:r>
                        <a:rPr lang="en-US" altLang="zh-CN" sz="1000" spc="60" baseline="0">
                          <a:solidFill>
                            <a:schemeClr val="tx1"/>
                          </a:solidFill>
                          <a:uFillTx/>
                          <a:latin typeface="Arial" panose="02080604020202020204" pitchFamily="34" charset="0"/>
                          <a:ea typeface="Wingdings" panose="05000000000000000000" charset="0"/>
                        </a:rPr>
                        <a:t>8</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098010208A1SC</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rPr>
                        <a:t>静态</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L≤4.5</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H≤5.5</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rPr>
                        <a:t>与建筑色彩相协调</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7" name="组合 26"/>
          <p:cNvGrpSpPr/>
          <p:nvPr/>
        </p:nvGrpSpPr>
        <p:grpSpPr>
          <a:xfrm>
            <a:off x="3307080" y="505460"/>
            <a:ext cx="2183765" cy="1758315"/>
            <a:chOff x="11827" y="4846"/>
            <a:chExt cx="6902" cy="4028"/>
          </a:xfrm>
        </p:grpSpPr>
        <p:grpSp>
          <p:nvGrpSpPr>
            <p:cNvPr id="13" name="组合 12"/>
            <p:cNvGrpSpPr/>
            <p:nvPr/>
          </p:nvGrpSpPr>
          <p:grpSpPr>
            <a:xfrm>
              <a:off x="11827" y="4846"/>
              <a:ext cx="6903" cy="4028"/>
              <a:chOff x="7109" y="5630"/>
              <a:chExt cx="4452"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2"/>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7731" y="6514"/>
                <a:ext cx="3019" cy="440"/>
              </a:xfrm>
              <a:prstGeom prst="rect">
                <a:avLst/>
              </a:prstGeom>
              <a:noFill/>
            </p:spPr>
            <p:txBody>
              <a:bodyPr wrap="square" rtlCol="0">
                <a:spAutoFit/>
              </a:bodyPr>
              <a:p>
                <a:r>
                  <a:rPr lang="zh-CN" altLang="en-US" sz="1400"/>
                  <a:t>建筑编号</a:t>
                </a:r>
                <a:r>
                  <a:rPr lang="en-US" altLang="zh-CN" sz="1400"/>
                  <a:t> 02</a:t>
                </a:r>
                <a:endParaRPr lang="en-US" altLang="zh-CN" sz="1400"/>
              </a:p>
            </p:txBody>
          </p:sp>
        </p:grpSp>
        <p:sp>
          <p:nvSpPr>
            <p:cNvPr id="26" name="任意多边形 25"/>
            <p:cNvSpPr/>
            <p:nvPr/>
          </p:nvSpPr>
          <p:spPr>
            <a:xfrm>
              <a:off x="12792" y="7270"/>
              <a:ext cx="1361" cy="1104"/>
            </a:xfrm>
            <a:custGeom>
              <a:avLst/>
              <a:gdLst>
                <a:gd name="connisteX0" fmla="*/ 864235 w 864235"/>
                <a:gd name="connsiteY0" fmla="*/ 63500 h 701040"/>
                <a:gd name="connisteX1" fmla="*/ 825500 w 864235"/>
                <a:gd name="connsiteY1" fmla="*/ 130810 h 701040"/>
                <a:gd name="connisteX2" fmla="*/ 814705 w 864235"/>
                <a:gd name="connsiteY2" fmla="*/ 196215 h 701040"/>
                <a:gd name="connisteX3" fmla="*/ 805815 w 864235"/>
                <a:gd name="connsiteY3" fmla="*/ 261620 h 701040"/>
                <a:gd name="connisteX4" fmla="*/ 799465 w 864235"/>
                <a:gd name="connsiteY4" fmla="*/ 327025 h 701040"/>
                <a:gd name="connisteX5" fmla="*/ 810260 w 864235"/>
                <a:gd name="connsiteY5" fmla="*/ 391795 h 701040"/>
                <a:gd name="connisteX6" fmla="*/ 829945 w 864235"/>
                <a:gd name="connsiteY6" fmla="*/ 457200 h 701040"/>
                <a:gd name="connisteX7" fmla="*/ 847090 w 864235"/>
                <a:gd name="connsiteY7" fmla="*/ 522605 h 701040"/>
                <a:gd name="connisteX8" fmla="*/ 701040 w 864235"/>
                <a:gd name="connsiteY8" fmla="*/ 551180 h 701040"/>
                <a:gd name="connisteX9" fmla="*/ 690245 w 864235"/>
                <a:gd name="connsiteY9" fmla="*/ 673100 h 701040"/>
                <a:gd name="connisteX10" fmla="*/ 276860 w 864235"/>
                <a:gd name="connsiteY10" fmla="*/ 701040 h 701040"/>
                <a:gd name="connisteX11" fmla="*/ 193675 w 864235"/>
                <a:gd name="connsiteY11" fmla="*/ 631825 h 701040"/>
                <a:gd name="connisteX12" fmla="*/ 50165 w 864235"/>
                <a:gd name="connsiteY12" fmla="*/ 431165 h 701040"/>
                <a:gd name="connisteX13" fmla="*/ 0 w 864235"/>
                <a:gd name="connsiteY13" fmla="*/ 98425 h 701040"/>
                <a:gd name="connisteX14" fmla="*/ 43815 w 864235"/>
                <a:gd name="connsiteY14" fmla="*/ 48260 h 701040"/>
                <a:gd name="connisteX15" fmla="*/ 426720 w 864235"/>
                <a:gd name="connsiteY15" fmla="*/ 65405 h 701040"/>
                <a:gd name="connisteX16" fmla="*/ 448945 w 864235"/>
                <a:gd name="connsiteY16" fmla="*/ 0 h 701040"/>
                <a:gd name="connisteX17" fmla="*/ 864235 w 864235"/>
                <a:gd name="connsiteY17" fmla="*/ 63500 h 7010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864235" h="701040">
                  <a:moveTo>
                    <a:pt x="864235" y="63500"/>
                  </a:moveTo>
                  <a:lnTo>
                    <a:pt x="825500" y="130810"/>
                  </a:lnTo>
                  <a:lnTo>
                    <a:pt x="814705" y="196215"/>
                  </a:lnTo>
                  <a:lnTo>
                    <a:pt x="805815" y="261620"/>
                  </a:lnTo>
                  <a:lnTo>
                    <a:pt x="799465" y="327025"/>
                  </a:lnTo>
                  <a:lnTo>
                    <a:pt x="810260" y="391795"/>
                  </a:lnTo>
                  <a:lnTo>
                    <a:pt x="829945" y="457200"/>
                  </a:lnTo>
                  <a:lnTo>
                    <a:pt x="847090" y="522605"/>
                  </a:lnTo>
                  <a:lnTo>
                    <a:pt x="701040" y="551180"/>
                  </a:lnTo>
                  <a:lnTo>
                    <a:pt x="690245" y="673100"/>
                  </a:lnTo>
                  <a:lnTo>
                    <a:pt x="276860" y="701040"/>
                  </a:lnTo>
                  <a:lnTo>
                    <a:pt x="193675" y="631825"/>
                  </a:lnTo>
                  <a:lnTo>
                    <a:pt x="50165" y="431165"/>
                  </a:lnTo>
                  <a:lnTo>
                    <a:pt x="0" y="98425"/>
                  </a:lnTo>
                  <a:lnTo>
                    <a:pt x="43815" y="48260"/>
                  </a:lnTo>
                  <a:lnTo>
                    <a:pt x="426720" y="65405"/>
                  </a:lnTo>
                  <a:lnTo>
                    <a:pt x="448945" y="0"/>
                  </a:lnTo>
                  <a:lnTo>
                    <a:pt x="864235" y="635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52" name="组合 51"/>
          <p:cNvGrpSpPr/>
          <p:nvPr/>
        </p:nvGrpSpPr>
        <p:grpSpPr>
          <a:xfrm>
            <a:off x="9092565" y="436880"/>
            <a:ext cx="3147060" cy="2903220"/>
            <a:chOff x="14319" y="688"/>
            <a:chExt cx="4956" cy="4572"/>
          </a:xfrm>
        </p:grpSpPr>
        <p:pic>
          <p:nvPicPr>
            <p:cNvPr id="28" name="图片 27"/>
            <p:cNvPicPr>
              <a:picLocks noChangeAspect="true"/>
            </p:cNvPicPr>
            <p:nvPr/>
          </p:nvPicPr>
          <p:blipFill>
            <a:blip r:embed="rId3"/>
            <a:srcRect l="13069" t="5790" r="27992"/>
            <a:stretch>
              <a:fillRect/>
            </a:stretch>
          </p:blipFill>
          <p:spPr>
            <a:xfrm>
              <a:off x="14319" y="688"/>
              <a:ext cx="4957" cy="4572"/>
            </a:xfrm>
            <a:prstGeom prst="rect">
              <a:avLst/>
            </a:prstGeom>
          </p:spPr>
        </p:pic>
        <p:sp>
          <p:nvSpPr>
            <p:cNvPr id="35" name="任意多边形 34"/>
            <p:cNvSpPr/>
            <p:nvPr/>
          </p:nvSpPr>
          <p:spPr>
            <a:xfrm>
              <a:off x="18260" y="1979"/>
              <a:ext cx="371" cy="840"/>
            </a:xfrm>
            <a:custGeom>
              <a:avLst/>
              <a:gdLst>
                <a:gd name="connisteX0" fmla="*/ 6985 w 235585"/>
                <a:gd name="connsiteY0" fmla="*/ 0 h 533400"/>
                <a:gd name="connisteX1" fmla="*/ 235585 w 235585"/>
                <a:gd name="connsiteY1" fmla="*/ 55245 h 533400"/>
                <a:gd name="connisteX2" fmla="*/ 235585 w 235585"/>
                <a:gd name="connsiteY2" fmla="*/ 533400 h 533400"/>
                <a:gd name="connisteX3" fmla="*/ 0 w 235585"/>
                <a:gd name="connsiteY3" fmla="*/ 498475 h 533400"/>
                <a:gd name="connisteX4" fmla="*/ 6985 w 235585"/>
                <a:gd name="connsiteY4" fmla="*/ 0 h 5334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35585" h="533400">
                  <a:moveTo>
                    <a:pt x="6985" y="0"/>
                  </a:moveTo>
                  <a:lnTo>
                    <a:pt x="235585" y="55245"/>
                  </a:lnTo>
                  <a:lnTo>
                    <a:pt x="235585" y="533400"/>
                  </a:lnTo>
                  <a:lnTo>
                    <a:pt x="0" y="498475"/>
                  </a:lnTo>
                  <a:lnTo>
                    <a:pt x="698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
          <p:nvSpPr>
            <p:cNvPr id="36" name="任意多边形 35"/>
            <p:cNvSpPr/>
            <p:nvPr/>
          </p:nvSpPr>
          <p:spPr>
            <a:xfrm>
              <a:off x="17616" y="1848"/>
              <a:ext cx="415" cy="884"/>
            </a:xfrm>
            <a:custGeom>
              <a:avLst/>
              <a:gdLst>
                <a:gd name="connisteX0" fmla="*/ 6985 w 263525"/>
                <a:gd name="connsiteY0" fmla="*/ 0 h 561340"/>
                <a:gd name="connisteX1" fmla="*/ 263525 w 263525"/>
                <a:gd name="connsiteY1" fmla="*/ 62230 h 561340"/>
                <a:gd name="connisteX2" fmla="*/ 256540 w 263525"/>
                <a:gd name="connsiteY2" fmla="*/ 561340 h 561340"/>
                <a:gd name="connisteX3" fmla="*/ 0 w 263525"/>
                <a:gd name="connsiteY3" fmla="*/ 526415 h 561340"/>
                <a:gd name="connisteX4" fmla="*/ 6985 w 263525"/>
                <a:gd name="connsiteY4" fmla="*/ 0 h 5613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3525" h="561340">
                  <a:moveTo>
                    <a:pt x="6985" y="0"/>
                  </a:moveTo>
                  <a:lnTo>
                    <a:pt x="263525" y="62230"/>
                  </a:lnTo>
                  <a:lnTo>
                    <a:pt x="256540" y="561340"/>
                  </a:lnTo>
                  <a:lnTo>
                    <a:pt x="0" y="526415"/>
                  </a:lnTo>
                  <a:lnTo>
                    <a:pt x="698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sp>
          <p:nvSpPr>
            <p:cNvPr id="37" name="任意多边形 36"/>
            <p:cNvSpPr/>
            <p:nvPr/>
          </p:nvSpPr>
          <p:spPr>
            <a:xfrm>
              <a:off x="16853" y="1608"/>
              <a:ext cx="491" cy="1026"/>
            </a:xfrm>
            <a:custGeom>
              <a:avLst/>
              <a:gdLst>
                <a:gd name="connisteX0" fmla="*/ 290830 w 311785"/>
                <a:gd name="connsiteY0" fmla="*/ 90170 h 651510"/>
                <a:gd name="connisteX1" fmla="*/ 311785 w 311785"/>
                <a:gd name="connsiteY1" fmla="*/ 651510 h 651510"/>
                <a:gd name="connisteX2" fmla="*/ 13970 w 311785"/>
                <a:gd name="connsiteY2" fmla="*/ 609600 h 651510"/>
                <a:gd name="connisteX3" fmla="*/ 0 w 311785"/>
                <a:gd name="connsiteY3" fmla="*/ 0 h 651510"/>
                <a:gd name="connisteX4" fmla="*/ 290830 w 311785"/>
                <a:gd name="connsiteY4" fmla="*/ 90170 h 65151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11785" h="651510">
                  <a:moveTo>
                    <a:pt x="290830" y="90170"/>
                  </a:moveTo>
                  <a:lnTo>
                    <a:pt x="311785" y="651510"/>
                  </a:lnTo>
                  <a:lnTo>
                    <a:pt x="13970" y="609600"/>
                  </a:lnTo>
                  <a:lnTo>
                    <a:pt x="0" y="0"/>
                  </a:lnTo>
                  <a:lnTo>
                    <a:pt x="290830" y="9017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③</a:t>
              </a:r>
              <a:endParaRPr lang="zh-CN" altLang="en-US">
                <a:latin typeface="微软雅黑" panose="020B0503020204020204" charset="-122"/>
                <a:ea typeface="微软雅黑" panose="020B0503020204020204" charset="-122"/>
              </a:endParaRPr>
            </a:p>
          </p:txBody>
        </p:sp>
        <p:sp>
          <p:nvSpPr>
            <p:cNvPr id="39" name="任意多边形 38"/>
            <p:cNvSpPr/>
            <p:nvPr/>
          </p:nvSpPr>
          <p:spPr>
            <a:xfrm>
              <a:off x="15893" y="1354"/>
              <a:ext cx="578" cy="1157"/>
            </a:xfrm>
            <a:custGeom>
              <a:avLst/>
              <a:gdLst>
                <a:gd name="connisteX0" fmla="*/ 367030 w 367030"/>
                <a:gd name="connsiteY0" fmla="*/ 83185 h 734695"/>
                <a:gd name="connisteX1" fmla="*/ 367030 w 367030"/>
                <a:gd name="connsiteY1" fmla="*/ 734695 h 734695"/>
                <a:gd name="connisteX2" fmla="*/ 0 w 367030"/>
                <a:gd name="connsiteY2" fmla="*/ 685800 h 734695"/>
                <a:gd name="connisteX3" fmla="*/ 13970 w 367030"/>
                <a:gd name="connsiteY3" fmla="*/ 0 h 734695"/>
                <a:gd name="connisteX4" fmla="*/ 367030 w 367030"/>
                <a:gd name="connsiteY4" fmla="*/ 83185 h 73469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67030" h="734695">
                  <a:moveTo>
                    <a:pt x="367030" y="83185"/>
                  </a:moveTo>
                  <a:lnTo>
                    <a:pt x="367030" y="734695"/>
                  </a:lnTo>
                  <a:lnTo>
                    <a:pt x="0" y="685800"/>
                  </a:lnTo>
                  <a:lnTo>
                    <a:pt x="13970" y="0"/>
                  </a:lnTo>
                  <a:lnTo>
                    <a:pt x="367030" y="8318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②</a:t>
              </a:r>
              <a:endParaRPr lang="zh-CN" altLang="en-US">
                <a:latin typeface="微软雅黑" panose="020B0503020204020204" charset="-122"/>
                <a:ea typeface="微软雅黑" panose="020B0503020204020204" charset="-122"/>
              </a:endParaRPr>
            </a:p>
          </p:txBody>
        </p:sp>
        <p:sp>
          <p:nvSpPr>
            <p:cNvPr id="40" name="任意多边形 39"/>
            <p:cNvSpPr/>
            <p:nvPr/>
          </p:nvSpPr>
          <p:spPr>
            <a:xfrm>
              <a:off x="14715" y="1049"/>
              <a:ext cx="709" cy="1298"/>
            </a:xfrm>
            <a:custGeom>
              <a:avLst/>
              <a:gdLst>
                <a:gd name="connisteX0" fmla="*/ 0 w 450215"/>
                <a:gd name="connsiteY0" fmla="*/ 0 h 824230"/>
                <a:gd name="connisteX1" fmla="*/ 450215 w 450215"/>
                <a:gd name="connsiteY1" fmla="*/ 104140 h 824230"/>
                <a:gd name="connisteX2" fmla="*/ 443230 w 450215"/>
                <a:gd name="connsiteY2" fmla="*/ 824230 h 824230"/>
                <a:gd name="connisteX3" fmla="*/ 20320 w 450215"/>
                <a:gd name="connsiteY3" fmla="*/ 768985 h 824230"/>
                <a:gd name="connisteX4" fmla="*/ 0 w 450215"/>
                <a:gd name="connsiteY4" fmla="*/ 0 h 82423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50215" h="824230">
                  <a:moveTo>
                    <a:pt x="0" y="0"/>
                  </a:moveTo>
                  <a:lnTo>
                    <a:pt x="450215" y="104140"/>
                  </a:lnTo>
                  <a:lnTo>
                    <a:pt x="443230" y="824230"/>
                  </a:lnTo>
                  <a:lnTo>
                    <a:pt x="20320" y="768985"/>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①</a:t>
              </a:r>
              <a:endParaRPr lang="zh-CN" altLang="en-US">
                <a:latin typeface="微软雅黑" panose="020B0503020204020204" charset="-122"/>
                <a:ea typeface="微软雅黑" panose="020B0503020204020204" charset="-122"/>
              </a:endParaRPr>
            </a:p>
          </p:txBody>
        </p:sp>
        <p:sp>
          <p:nvSpPr>
            <p:cNvPr id="43" name="任意多边形 42"/>
            <p:cNvSpPr/>
            <p:nvPr/>
          </p:nvSpPr>
          <p:spPr>
            <a:xfrm>
              <a:off x="18798" y="2132"/>
              <a:ext cx="222" cy="744"/>
            </a:xfrm>
            <a:custGeom>
              <a:avLst/>
              <a:gdLst>
                <a:gd name="connisteX0" fmla="*/ 0 w 140970"/>
                <a:gd name="connsiteY0" fmla="*/ 0 h 472440"/>
                <a:gd name="connisteX1" fmla="*/ 0 w 140970"/>
                <a:gd name="connsiteY1" fmla="*/ 453390 h 472440"/>
                <a:gd name="connisteX2" fmla="*/ 133350 w 140970"/>
                <a:gd name="connsiteY2" fmla="*/ 472440 h 472440"/>
                <a:gd name="connisteX3" fmla="*/ 140970 w 140970"/>
                <a:gd name="connsiteY3" fmla="*/ 26670 h 472440"/>
                <a:gd name="connisteX4" fmla="*/ 0 w 140970"/>
                <a:gd name="connsiteY4" fmla="*/ 0 h 4724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40970" h="472440">
                  <a:moveTo>
                    <a:pt x="0" y="0"/>
                  </a:moveTo>
                  <a:lnTo>
                    <a:pt x="0" y="453390"/>
                  </a:lnTo>
                  <a:lnTo>
                    <a:pt x="133350" y="472440"/>
                  </a:lnTo>
                  <a:lnTo>
                    <a:pt x="140970" y="2667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⑥</a:t>
              </a:r>
              <a:endParaRPr lang="zh-CN" altLang="en-US">
                <a:latin typeface="微软雅黑" panose="020B0503020204020204" charset="-122"/>
                <a:ea typeface="微软雅黑" panose="020B0503020204020204" charset="-122"/>
              </a:endParaRPr>
            </a:p>
          </p:txBody>
        </p:sp>
        <p:sp>
          <p:nvSpPr>
            <p:cNvPr id="44" name="任意多边形 43"/>
            <p:cNvSpPr/>
            <p:nvPr/>
          </p:nvSpPr>
          <p:spPr>
            <a:xfrm>
              <a:off x="18798" y="2930"/>
              <a:ext cx="234" cy="378"/>
            </a:xfrm>
            <a:custGeom>
              <a:avLst/>
              <a:gdLst>
                <a:gd name="connisteX0" fmla="*/ 0 w 148590"/>
                <a:gd name="connsiteY0" fmla="*/ 0 h 240030"/>
                <a:gd name="connisteX1" fmla="*/ 0 w 148590"/>
                <a:gd name="connsiteY1" fmla="*/ 232410 h 240030"/>
                <a:gd name="connisteX2" fmla="*/ 148590 w 148590"/>
                <a:gd name="connsiteY2" fmla="*/ 240030 h 240030"/>
                <a:gd name="connisteX3" fmla="*/ 144780 w 148590"/>
                <a:gd name="connsiteY3" fmla="*/ 19050 h 240030"/>
                <a:gd name="connisteX4" fmla="*/ 0 w 148590"/>
                <a:gd name="connsiteY4" fmla="*/ 0 h 24003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48590" h="240030">
                  <a:moveTo>
                    <a:pt x="0" y="0"/>
                  </a:moveTo>
                  <a:lnTo>
                    <a:pt x="0" y="232410"/>
                  </a:lnTo>
                  <a:lnTo>
                    <a:pt x="148590" y="240030"/>
                  </a:lnTo>
                  <a:lnTo>
                    <a:pt x="144780" y="1905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⑧</a:t>
              </a:r>
              <a:endParaRPr lang="zh-CN" altLang="en-US">
                <a:latin typeface="微软雅黑" panose="020B0503020204020204" charset="-122"/>
                <a:ea typeface="微软雅黑" panose="020B0503020204020204" charset="-122"/>
              </a:endParaRPr>
            </a:p>
          </p:txBody>
        </p:sp>
        <p:sp>
          <p:nvSpPr>
            <p:cNvPr id="45" name="任意多边形 44"/>
            <p:cNvSpPr/>
            <p:nvPr/>
          </p:nvSpPr>
          <p:spPr>
            <a:xfrm>
              <a:off x="18258" y="2858"/>
              <a:ext cx="348" cy="420"/>
            </a:xfrm>
            <a:custGeom>
              <a:avLst/>
              <a:gdLst>
                <a:gd name="connisteX0" fmla="*/ 0 w 220980"/>
                <a:gd name="connsiteY0" fmla="*/ 0 h 266700"/>
                <a:gd name="connisteX1" fmla="*/ 209550 w 220980"/>
                <a:gd name="connsiteY1" fmla="*/ 34290 h 266700"/>
                <a:gd name="connisteX2" fmla="*/ 220980 w 220980"/>
                <a:gd name="connsiteY2" fmla="*/ 266700 h 266700"/>
                <a:gd name="connisteX3" fmla="*/ 11430 w 220980"/>
                <a:gd name="connsiteY3" fmla="*/ 247650 h 266700"/>
                <a:gd name="connisteX4" fmla="*/ 0 w 220980"/>
                <a:gd name="connsiteY4" fmla="*/ 0 h 2667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20980" h="266700">
                  <a:moveTo>
                    <a:pt x="0" y="0"/>
                  </a:moveTo>
                  <a:lnTo>
                    <a:pt x="209550" y="34290"/>
                  </a:lnTo>
                  <a:lnTo>
                    <a:pt x="220980" y="266700"/>
                  </a:lnTo>
                  <a:lnTo>
                    <a:pt x="11430" y="24765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⑦</a:t>
              </a:r>
              <a:endParaRPr lang="zh-CN" altLang="en-US">
                <a:latin typeface="微软雅黑" panose="020B0503020204020204" charset="-122"/>
                <a:ea typeface="微软雅黑" panose="020B0503020204020204" charset="-122"/>
              </a:endParaRPr>
            </a:p>
          </p:txBody>
        </p:sp>
      </p:grpSp>
      <p:grpSp>
        <p:nvGrpSpPr>
          <p:cNvPr id="51" name="组合 50"/>
          <p:cNvGrpSpPr/>
          <p:nvPr/>
        </p:nvGrpSpPr>
        <p:grpSpPr>
          <a:xfrm>
            <a:off x="9080500" y="3402965"/>
            <a:ext cx="3159125" cy="2807970"/>
            <a:chOff x="14300" y="5791"/>
            <a:chExt cx="4975" cy="4422"/>
          </a:xfrm>
        </p:grpSpPr>
        <p:pic>
          <p:nvPicPr>
            <p:cNvPr id="29" name="图片 28"/>
            <p:cNvPicPr>
              <a:picLocks noChangeAspect="true"/>
            </p:cNvPicPr>
            <p:nvPr/>
          </p:nvPicPr>
          <p:blipFill>
            <a:blip r:embed="rId3"/>
            <a:srcRect l="45804" t="24528" r="26255" b="34519"/>
            <a:stretch>
              <a:fillRect/>
            </a:stretch>
          </p:blipFill>
          <p:spPr>
            <a:xfrm>
              <a:off x="14319" y="5791"/>
              <a:ext cx="4957" cy="4423"/>
            </a:xfrm>
            <a:prstGeom prst="rect">
              <a:avLst/>
            </a:prstGeom>
          </p:spPr>
        </p:pic>
        <p:sp>
          <p:nvSpPr>
            <p:cNvPr id="31" name="任意多边形 30"/>
            <p:cNvSpPr/>
            <p:nvPr/>
          </p:nvSpPr>
          <p:spPr>
            <a:xfrm>
              <a:off x="15511" y="6255"/>
              <a:ext cx="829" cy="2019"/>
            </a:xfrm>
            <a:custGeom>
              <a:avLst/>
              <a:gdLst>
                <a:gd name="connisteX0" fmla="*/ 0 w 526415"/>
                <a:gd name="connsiteY0" fmla="*/ 0 h 1282065"/>
                <a:gd name="connisteX1" fmla="*/ 526415 w 526415"/>
                <a:gd name="connsiteY1" fmla="*/ 139065 h 1282065"/>
                <a:gd name="connisteX2" fmla="*/ 519430 w 526415"/>
                <a:gd name="connsiteY2" fmla="*/ 1282065 h 1282065"/>
                <a:gd name="connisteX3" fmla="*/ 6985 w 526415"/>
                <a:gd name="connsiteY3" fmla="*/ 1198880 h 1282065"/>
                <a:gd name="connisteX4" fmla="*/ 0 w 526415"/>
                <a:gd name="connsiteY4" fmla="*/ 0 h 12820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26415" h="1282065">
                  <a:moveTo>
                    <a:pt x="0" y="0"/>
                  </a:moveTo>
                  <a:lnTo>
                    <a:pt x="526415" y="139065"/>
                  </a:lnTo>
                  <a:lnTo>
                    <a:pt x="519430" y="1282065"/>
                  </a:lnTo>
                  <a:lnTo>
                    <a:pt x="6985" y="119888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sp>
          <p:nvSpPr>
            <p:cNvPr id="32" name="任意多边形 31"/>
            <p:cNvSpPr/>
            <p:nvPr/>
          </p:nvSpPr>
          <p:spPr>
            <a:xfrm>
              <a:off x="16831" y="6648"/>
              <a:ext cx="687" cy="1844"/>
            </a:xfrm>
            <a:custGeom>
              <a:avLst/>
              <a:gdLst>
                <a:gd name="connisteX0" fmla="*/ 429260 w 436245"/>
                <a:gd name="connsiteY0" fmla="*/ 118110 h 1170940"/>
                <a:gd name="connisteX1" fmla="*/ 436245 w 436245"/>
                <a:gd name="connsiteY1" fmla="*/ 1170940 h 1170940"/>
                <a:gd name="connisteX2" fmla="*/ 0 w 436245"/>
                <a:gd name="connsiteY2" fmla="*/ 1115060 h 1170940"/>
                <a:gd name="connisteX3" fmla="*/ 27940 w 436245"/>
                <a:gd name="connsiteY3" fmla="*/ 0 h 1170940"/>
                <a:gd name="connisteX4" fmla="*/ 429260 w 436245"/>
                <a:gd name="connsiteY4" fmla="*/ 118110 h 11709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36245" h="1170940">
                  <a:moveTo>
                    <a:pt x="429260" y="118110"/>
                  </a:moveTo>
                  <a:lnTo>
                    <a:pt x="436245" y="1170940"/>
                  </a:lnTo>
                  <a:lnTo>
                    <a:pt x="0" y="1115060"/>
                  </a:lnTo>
                  <a:lnTo>
                    <a:pt x="27940" y="0"/>
                  </a:lnTo>
                  <a:lnTo>
                    <a:pt x="429260" y="11811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
          <p:nvSpPr>
            <p:cNvPr id="33" name="任意多边形 32"/>
            <p:cNvSpPr/>
            <p:nvPr/>
          </p:nvSpPr>
          <p:spPr>
            <a:xfrm>
              <a:off x="17933" y="6932"/>
              <a:ext cx="502" cy="1680"/>
            </a:xfrm>
            <a:custGeom>
              <a:avLst/>
              <a:gdLst>
                <a:gd name="connisteX0" fmla="*/ 311785 w 318770"/>
                <a:gd name="connsiteY0" fmla="*/ 96520 h 1066800"/>
                <a:gd name="connisteX1" fmla="*/ 318770 w 318770"/>
                <a:gd name="connsiteY1" fmla="*/ 1066800 h 1066800"/>
                <a:gd name="connisteX2" fmla="*/ 13970 w 318770"/>
                <a:gd name="connsiteY2" fmla="*/ 1017905 h 1066800"/>
                <a:gd name="connisteX3" fmla="*/ 0 w 318770"/>
                <a:gd name="connsiteY3" fmla="*/ 0 h 1066800"/>
                <a:gd name="connisteX4" fmla="*/ 311785 w 318770"/>
                <a:gd name="connsiteY4" fmla="*/ 96520 h 10668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18770" h="1066800">
                  <a:moveTo>
                    <a:pt x="311785" y="96520"/>
                  </a:moveTo>
                  <a:lnTo>
                    <a:pt x="318770" y="1066800"/>
                  </a:lnTo>
                  <a:lnTo>
                    <a:pt x="13970" y="1017905"/>
                  </a:lnTo>
                  <a:lnTo>
                    <a:pt x="0" y="0"/>
                  </a:lnTo>
                  <a:lnTo>
                    <a:pt x="311785" y="9652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⑥</a:t>
              </a:r>
              <a:endParaRPr lang="zh-CN" altLang="en-US">
                <a:latin typeface="微软雅黑" panose="020B0503020204020204" charset="-122"/>
                <a:ea typeface="微软雅黑" panose="020B0503020204020204" charset="-122"/>
              </a:endParaRPr>
            </a:p>
          </p:txBody>
        </p:sp>
        <p:sp>
          <p:nvSpPr>
            <p:cNvPr id="46" name="任意多边形 45"/>
            <p:cNvSpPr/>
            <p:nvPr/>
          </p:nvSpPr>
          <p:spPr>
            <a:xfrm>
              <a:off x="16830" y="8636"/>
              <a:ext cx="696" cy="900"/>
            </a:xfrm>
            <a:custGeom>
              <a:avLst/>
              <a:gdLst>
                <a:gd name="connisteX0" fmla="*/ 3810 w 441960"/>
                <a:gd name="connsiteY0" fmla="*/ 0 h 571500"/>
                <a:gd name="connisteX1" fmla="*/ 0 w 441960"/>
                <a:gd name="connsiteY1" fmla="*/ 548640 h 571500"/>
                <a:gd name="connisteX2" fmla="*/ 434340 w 441960"/>
                <a:gd name="connsiteY2" fmla="*/ 571500 h 571500"/>
                <a:gd name="connisteX3" fmla="*/ 441960 w 441960"/>
                <a:gd name="connsiteY3" fmla="*/ 53340 h 571500"/>
                <a:gd name="connisteX4" fmla="*/ 3810 w 441960"/>
                <a:gd name="connsiteY4" fmla="*/ 0 h 5715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41960" h="571500">
                  <a:moveTo>
                    <a:pt x="3810" y="0"/>
                  </a:moveTo>
                  <a:lnTo>
                    <a:pt x="0" y="548640"/>
                  </a:lnTo>
                  <a:lnTo>
                    <a:pt x="434340" y="571500"/>
                  </a:lnTo>
                  <a:lnTo>
                    <a:pt x="441960" y="53340"/>
                  </a:lnTo>
                  <a:lnTo>
                    <a:pt x="381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⑦</a:t>
              </a:r>
              <a:endParaRPr lang="zh-CN" altLang="en-US">
                <a:latin typeface="微软雅黑" panose="020B0503020204020204" charset="-122"/>
                <a:ea typeface="微软雅黑" panose="020B0503020204020204" charset="-122"/>
              </a:endParaRPr>
            </a:p>
          </p:txBody>
        </p:sp>
        <p:sp>
          <p:nvSpPr>
            <p:cNvPr id="48" name="任意多边形 47"/>
            <p:cNvSpPr/>
            <p:nvPr/>
          </p:nvSpPr>
          <p:spPr>
            <a:xfrm>
              <a:off x="17958" y="8768"/>
              <a:ext cx="468" cy="822"/>
            </a:xfrm>
            <a:custGeom>
              <a:avLst/>
              <a:gdLst>
                <a:gd name="connisteX0" fmla="*/ 3810 w 297180"/>
                <a:gd name="connsiteY0" fmla="*/ 0 h 521970"/>
                <a:gd name="connisteX1" fmla="*/ 297180 w 297180"/>
                <a:gd name="connsiteY1" fmla="*/ 38100 h 521970"/>
                <a:gd name="connisteX2" fmla="*/ 297180 w 297180"/>
                <a:gd name="connsiteY2" fmla="*/ 521970 h 521970"/>
                <a:gd name="connisteX3" fmla="*/ 0 w 297180"/>
                <a:gd name="connsiteY3" fmla="*/ 510540 h 521970"/>
                <a:gd name="connisteX4" fmla="*/ 3810 w 297180"/>
                <a:gd name="connsiteY4" fmla="*/ 0 h 52197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97180" h="521970">
                  <a:moveTo>
                    <a:pt x="3810" y="0"/>
                  </a:moveTo>
                  <a:lnTo>
                    <a:pt x="297180" y="38100"/>
                  </a:lnTo>
                  <a:lnTo>
                    <a:pt x="297180" y="521970"/>
                  </a:lnTo>
                  <a:lnTo>
                    <a:pt x="0" y="510540"/>
                  </a:lnTo>
                  <a:lnTo>
                    <a:pt x="381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⑧</a:t>
              </a:r>
              <a:endParaRPr lang="zh-CN" altLang="en-US">
                <a:latin typeface="微软雅黑" panose="020B0503020204020204" charset="-122"/>
                <a:ea typeface="微软雅黑" panose="020B0503020204020204" charset="-122"/>
              </a:endParaRPr>
            </a:p>
          </p:txBody>
        </p:sp>
        <p:sp>
          <p:nvSpPr>
            <p:cNvPr id="49" name="任意多边形 48"/>
            <p:cNvSpPr/>
            <p:nvPr/>
          </p:nvSpPr>
          <p:spPr>
            <a:xfrm>
              <a:off x="14300" y="5942"/>
              <a:ext cx="546" cy="2130"/>
            </a:xfrm>
            <a:custGeom>
              <a:avLst/>
              <a:gdLst>
                <a:gd name="connisteX0" fmla="*/ 339090 w 346710"/>
                <a:gd name="connsiteY0" fmla="*/ 95250 h 1352550"/>
                <a:gd name="connisteX1" fmla="*/ 346710 w 346710"/>
                <a:gd name="connsiteY1" fmla="*/ 1352550 h 1352550"/>
                <a:gd name="connisteX2" fmla="*/ 0 w 346710"/>
                <a:gd name="connsiteY2" fmla="*/ 1310640 h 1352550"/>
                <a:gd name="connisteX3" fmla="*/ 7620 w 346710"/>
                <a:gd name="connsiteY3" fmla="*/ 0 h 1352550"/>
                <a:gd name="connisteX4" fmla="*/ 339090 w 346710"/>
                <a:gd name="connsiteY4" fmla="*/ 95250 h 135255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46710" h="1352550">
                  <a:moveTo>
                    <a:pt x="339090" y="95250"/>
                  </a:moveTo>
                  <a:lnTo>
                    <a:pt x="346710" y="1352550"/>
                  </a:lnTo>
                  <a:lnTo>
                    <a:pt x="0" y="1310640"/>
                  </a:lnTo>
                  <a:lnTo>
                    <a:pt x="7620" y="0"/>
                  </a:lnTo>
                  <a:lnTo>
                    <a:pt x="339090" y="9525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③</a:t>
              </a:r>
              <a:endParaRPr lang="zh-CN" altLang="en-US">
                <a:latin typeface="微软雅黑" panose="020B0503020204020204" charset="-122"/>
                <a:ea typeface="微软雅黑" panose="020B0503020204020204" charset="-122"/>
              </a:endParaRPr>
            </a:p>
          </p:txBody>
        </p:sp>
      </p:grpSp>
      <p:grpSp>
        <p:nvGrpSpPr>
          <p:cNvPr id="4" name="组合 3"/>
          <p:cNvGrpSpPr/>
          <p:nvPr/>
        </p:nvGrpSpPr>
        <p:grpSpPr>
          <a:xfrm>
            <a:off x="3681095" y="2773045"/>
            <a:ext cx="1490345" cy="1790700"/>
            <a:chOff x="5179" y="4505"/>
            <a:chExt cx="2224" cy="2681"/>
          </a:xfrm>
        </p:grpSpPr>
        <p:pic>
          <p:nvPicPr>
            <p:cNvPr id="3" name="图片 2"/>
            <p:cNvPicPr>
              <a:picLocks noChangeAspect="true"/>
            </p:cNvPicPr>
            <p:nvPr/>
          </p:nvPicPr>
          <p:blipFill>
            <a:blip r:embed="rId4"/>
            <a:stretch>
              <a:fillRect/>
            </a:stretch>
          </p:blipFill>
          <p:spPr>
            <a:xfrm>
              <a:off x="5179" y="4505"/>
              <a:ext cx="2224" cy="1849"/>
            </a:xfrm>
            <a:prstGeom prst="rect">
              <a:avLst/>
            </a:prstGeom>
          </p:spPr>
        </p:pic>
        <p:pic>
          <p:nvPicPr>
            <p:cNvPr id="5" name="图片 4"/>
            <p:cNvPicPr>
              <a:picLocks noChangeAspect="true"/>
            </p:cNvPicPr>
            <p:nvPr/>
          </p:nvPicPr>
          <p:blipFill>
            <a:blip r:embed="rId5"/>
            <a:stretch>
              <a:fillRect/>
            </a:stretch>
          </p:blipFill>
          <p:spPr>
            <a:xfrm>
              <a:off x="5179" y="6354"/>
              <a:ext cx="2225" cy="832"/>
            </a:xfrm>
            <a:prstGeom prst="rect">
              <a:avLst/>
            </a:prstGeom>
          </p:spPr>
        </p:pic>
      </p:grpSp>
      <p:grpSp>
        <p:nvGrpSpPr>
          <p:cNvPr id="6" name="组合 5"/>
          <p:cNvGrpSpPr/>
          <p:nvPr/>
        </p:nvGrpSpPr>
        <p:grpSpPr>
          <a:xfrm>
            <a:off x="709930" y="2773045"/>
            <a:ext cx="1490345" cy="1790700"/>
            <a:chOff x="5179" y="4505"/>
            <a:chExt cx="2224" cy="2681"/>
          </a:xfrm>
        </p:grpSpPr>
        <p:pic>
          <p:nvPicPr>
            <p:cNvPr id="7" name="图片 6"/>
            <p:cNvPicPr>
              <a:picLocks noChangeAspect="true"/>
            </p:cNvPicPr>
            <p:nvPr/>
          </p:nvPicPr>
          <p:blipFill>
            <a:blip r:embed="rId4"/>
            <a:stretch>
              <a:fillRect/>
            </a:stretch>
          </p:blipFill>
          <p:spPr>
            <a:xfrm>
              <a:off x="5179" y="4505"/>
              <a:ext cx="2224" cy="1849"/>
            </a:xfrm>
            <a:prstGeom prst="rect">
              <a:avLst/>
            </a:prstGeom>
          </p:spPr>
        </p:pic>
        <p:pic>
          <p:nvPicPr>
            <p:cNvPr id="8" name="图片 7"/>
            <p:cNvPicPr>
              <a:picLocks noChangeAspect="true"/>
            </p:cNvPicPr>
            <p:nvPr/>
          </p:nvPicPr>
          <p:blipFill>
            <a:blip r:embed="rId5"/>
            <a:stretch>
              <a:fillRect/>
            </a:stretch>
          </p:blipFill>
          <p:spPr>
            <a:xfrm>
              <a:off x="5179" y="6354"/>
              <a:ext cx="2225" cy="832"/>
            </a:xfrm>
            <a:prstGeom prst="rect">
              <a:avLst/>
            </a:prstGeom>
          </p:spPr>
        </p:pic>
      </p:grpSp>
      <p:grpSp>
        <p:nvGrpSpPr>
          <p:cNvPr id="78" name="组合 77"/>
          <p:cNvGrpSpPr/>
          <p:nvPr/>
        </p:nvGrpSpPr>
        <p:grpSpPr>
          <a:xfrm>
            <a:off x="6104890" y="394335"/>
            <a:ext cx="2669540" cy="1894205"/>
            <a:chOff x="9476" y="581"/>
            <a:chExt cx="4204" cy="2983"/>
          </a:xfrm>
        </p:grpSpPr>
        <p:grpSp>
          <p:nvGrpSpPr>
            <p:cNvPr id="77" name="组合 76"/>
            <p:cNvGrpSpPr/>
            <p:nvPr/>
          </p:nvGrpSpPr>
          <p:grpSpPr>
            <a:xfrm>
              <a:off x="9476" y="616"/>
              <a:ext cx="4204" cy="2949"/>
              <a:chOff x="9476" y="616"/>
              <a:chExt cx="4204" cy="2949"/>
            </a:xfrm>
          </p:grpSpPr>
          <p:pic>
            <p:nvPicPr>
              <p:cNvPr id="54" name="图片 53"/>
              <p:cNvPicPr>
                <a:picLocks noChangeAspect="true"/>
              </p:cNvPicPr>
              <p:nvPr/>
            </p:nvPicPr>
            <p:blipFill>
              <a:blip r:embed="rId6"/>
              <a:srcRect t="3586"/>
              <a:stretch>
                <a:fillRect/>
              </a:stretch>
            </p:blipFill>
            <p:spPr>
              <a:xfrm>
                <a:off x="9476" y="687"/>
                <a:ext cx="4205" cy="2878"/>
              </a:xfrm>
              <a:prstGeom prst="rect">
                <a:avLst/>
              </a:prstGeom>
            </p:spPr>
          </p:pic>
          <p:sp>
            <p:nvSpPr>
              <p:cNvPr id="41" name="任意多边形 40"/>
              <p:cNvSpPr/>
              <p:nvPr/>
            </p:nvSpPr>
            <p:spPr>
              <a:xfrm>
                <a:off x="13169" y="1049"/>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任意多边形 41"/>
              <p:cNvSpPr/>
              <p:nvPr/>
            </p:nvSpPr>
            <p:spPr>
              <a:xfrm>
                <a:off x="12913" y="100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任意多边形 46"/>
              <p:cNvSpPr/>
              <p:nvPr/>
            </p:nvSpPr>
            <p:spPr>
              <a:xfrm>
                <a:off x="12590" y="95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任意多边形 49"/>
              <p:cNvSpPr/>
              <p:nvPr/>
            </p:nvSpPr>
            <p:spPr>
              <a:xfrm>
                <a:off x="12304" y="8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任意多边形 56"/>
              <p:cNvSpPr/>
              <p:nvPr/>
            </p:nvSpPr>
            <p:spPr>
              <a:xfrm>
                <a:off x="11979" y="841"/>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任意多边形 62"/>
              <p:cNvSpPr/>
              <p:nvPr/>
            </p:nvSpPr>
            <p:spPr>
              <a:xfrm>
                <a:off x="11692" y="98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文本框 65"/>
              <p:cNvSpPr txBox="true"/>
              <p:nvPr/>
            </p:nvSpPr>
            <p:spPr>
              <a:xfrm>
                <a:off x="13196" y="824"/>
                <a:ext cx="140" cy="225"/>
              </a:xfrm>
              <a:prstGeom prst="rect">
                <a:avLst/>
              </a:prstGeom>
              <a:noFill/>
            </p:spPr>
            <p:txBody>
              <a:bodyPr wrap="square" rtlCol="0">
                <a:noAutofit/>
              </a:bodyPr>
              <a:p>
                <a:r>
                  <a:rPr lang="en-US" altLang="zh-CN" sz="600"/>
                  <a:t>1</a:t>
                </a:r>
                <a:endParaRPr lang="en-US" altLang="zh-CN" sz="600"/>
              </a:p>
            </p:txBody>
          </p:sp>
          <p:sp>
            <p:nvSpPr>
              <p:cNvPr id="67" name="文本框 66"/>
              <p:cNvSpPr txBox="true"/>
              <p:nvPr/>
            </p:nvSpPr>
            <p:spPr>
              <a:xfrm>
                <a:off x="12913" y="781"/>
                <a:ext cx="140" cy="225"/>
              </a:xfrm>
              <a:prstGeom prst="rect">
                <a:avLst/>
              </a:prstGeom>
              <a:noFill/>
            </p:spPr>
            <p:txBody>
              <a:bodyPr wrap="square" rtlCol="0">
                <a:noAutofit/>
              </a:bodyPr>
              <a:p>
                <a:r>
                  <a:rPr lang="en-US" altLang="zh-CN" sz="600"/>
                  <a:t>2</a:t>
                </a:r>
                <a:endParaRPr lang="en-US" altLang="zh-CN" sz="600"/>
              </a:p>
            </p:txBody>
          </p:sp>
          <p:sp>
            <p:nvSpPr>
              <p:cNvPr id="68" name="文本框 67"/>
              <p:cNvSpPr txBox="true"/>
              <p:nvPr/>
            </p:nvSpPr>
            <p:spPr>
              <a:xfrm>
                <a:off x="12638" y="735"/>
                <a:ext cx="140" cy="246"/>
              </a:xfrm>
              <a:prstGeom prst="rect">
                <a:avLst/>
              </a:prstGeom>
              <a:noFill/>
            </p:spPr>
            <p:txBody>
              <a:bodyPr wrap="square" rtlCol="0">
                <a:noAutofit/>
              </a:bodyPr>
              <a:p>
                <a:r>
                  <a:rPr lang="en-US" altLang="zh-CN" sz="600"/>
                  <a:t>3</a:t>
                </a:r>
                <a:endParaRPr lang="en-US" altLang="zh-CN" sz="600"/>
              </a:p>
            </p:txBody>
          </p:sp>
          <p:sp>
            <p:nvSpPr>
              <p:cNvPr id="69" name="文本框 68"/>
              <p:cNvSpPr txBox="true"/>
              <p:nvPr/>
            </p:nvSpPr>
            <p:spPr>
              <a:xfrm>
                <a:off x="12304" y="688"/>
                <a:ext cx="140" cy="225"/>
              </a:xfrm>
              <a:prstGeom prst="rect">
                <a:avLst/>
              </a:prstGeom>
              <a:noFill/>
            </p:spPr>
            <p:txBody>
              <a:bodyPr wrap="square" rtlCol="0">
                <a:noAutofit/>
              </a:bodyPr>
              <a:p>
                <a:r>
                  <a:rPr lang="en-US" altLang="zh-CN" sz="600"/>
                  <a:t>4</a:t>
                </a:r>
                <a:endParaRPr lang="en-US" altLang="zh-CN" sz="600"/>
              </a:p>
            </p:txBody>
          </p:sp>
          <p:sp>
            <p:nvSpPr>
              <p:cNvPr id="70" name="文本框 69"/>
              <p:cNvSpPr txBox="true"/>
              <p:nvPr/>
            </p:nvSpPr>
            <p:spPr>
              <a:xfrm>
                <a:off x="11979" y="626"/>
                <a:ext cx="140" cy="225"/>
              </a:xfrm>
              <a:prstGeom prst="rect">
                <a:avLst/>
              </a:prstGeom>
              <a:noFill/>
            </p:spPr>
            <p:txBody>
              <a:bodyPr wrap="square" rtlCol="0">
                <a:noAutofit/>
              </a:bodyPr>
              <a:p>
                <a:r>
                  <a:rPr lang="en-US" altLang="zh-CN" sz="600"/>
                  <a:t>5</a:t>
                </a:r>
                <a:endParaRPr lang="en-US" altLang="zh-CN" sz="600"/>
              </a:p>
            </p:txBody>
          </p:sp>
          <p:sp>
            <p:nvSpPr>
              <p:cNvPr id="72" name="文本框 71"/>
              <p:cNvSpPr txBox="true"/>
              <p:nvPr/>
            </p:nvSpPr>
            <p:spPr>
              <a:xfrm>
                <a:off x="11894" y="616"/>
                <a:ext cx="140" cy="225"/>
              </a:xfrm>
              <a:prstGeom prst="rect">
                <a:avLst/>
              </a:prstGeom>
              <a:noFill/>
            </p:spPr>
            <p:txBody>
              <a:bodyPr wrap="square" rtlCol="0">
                <a:noAutofit/>
              </a:bodyPr>
              <a:p>
                <a:r>
                  <a:rPr lang="en-US" altLang="zh-CN" sz="600"/>
                  <a:t>7</a:t>
                </a:r>
                <a:endParaRPr lang="en-US" altLang="zh-CN" sz="600"/>
              </a:p>
            </p:txBody>
          </p:sp>
          <p:sp>
            <p:nvSpPr>
              <p:cNvPr id="75" name="文本框 74"/>
              <p:cNvSpPr txBox="true"/>
              <p:nvPr/>
            </p:nvSpPr>
            <p:spPr>
              <a:xfrm>
                <a:off x="11331" y="688"/>
                <a:ext cx="497" cy="225"/>
              </a:xfrm>
              <a:prstGeom prst="rect">
                <a:avLst/>
              </a:prstGeom>
              <a:noFill/>
            </p:spPr>
            <p:txBody>
              <a:bodyPr wrap="square" rtlCol="0">
                <a:noAutofit/>
              </a:bodyPr>
              <a:p>
                <a:r>
                  <a:rPr lang="en-US" altLang="zh-CN" sz="600"/>
                  <a:t>10</a:t>
                </a:r>
                <a:endParaRPr lang="en-US" altLang="zh-CN" sz="600"/>
              </a:p>
            </p:txBody>
          </p:sp>
          <p:sp>
            <p:nvSpPr>
              <p:cNvPr id="76" name="文本框 75"/>
              <p:cNvSpPr txBox="true"/>
              <p:nvPr/>
            </p:nvSpPr>
            <p:spPr>
              <a:xfrm>
                <a:off x="11458" y="1104"/>
                <a:ext cx="436" cy="262"/>
              </a:xfrm>
              <a:prstGeom prst="rect">
                <a:avLst/>
              </a:prstGeom>
              <a:noFill/>
            </p:spPr>
            <p:txBody>
              <a:bodyPr wrap="square" rtlCol="0">
                <a:noAutofit/>
              </a:bodyPr>
              <a:p>
                <a:r>
                  <a:rPr lang="en-US" altLang="zh-CN" sz="600"/>
                  <a:t>11</a:t>
                </a:r>
                <a:endParaRPr lang="en-US" altLang="zh-CN" sz="600"/>
              </a:p>
            </p:txBody>
          </p:sp>
        </p:grpSp>
        <p:sp>
          <p:nvSpPr>
            <p:cNvPr id="58" name="任意多边形 57"/>
            <p:cNvSpPr/>
            <p:nvPr/>
          </p:nvSpPr>
          <p:spPr>
            <a:xfrm>
              <a:off x="11777" y="7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任意多边形 61"/>
            <p:cNvSpPr/>
            <p:nvPr/>
          </p:nvSpPr>
          <p:spPr>
            <a:xfrm>
              <a:off x="11723" y="85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文本框 70"/>
            <p:cNvSpPr txBox="true"/>
            <p:nvPr/>
          </p:nvSpPr>
          <p:spPr>
            <a:xfrm>
              <a:off x="11771" y="599"/>
              <a:ext cx="140" cy="225"/>
            </a:xfrm>
            <a:prstGeom prst="rect">
              <a:avLst/>
            </a:prstGeom>
            <a:noFill/>
          </p:spPr>
          <p:txBody>
            <a:bodyPr wrap="square" rtlCol="0">
              <a:noAutofit/>
            </a:bodyPr>
            <a:p>
              <a:r>
                <a:rPr lang="en-US" altLang="zh-CN" sz="600"/>
                <a:t>6</a:t>
              </a:r>
              <a:endParaRPr lang="en-US" altLang="zh-CN" sz="600"/>
            </a:p>
          </p:txBody>
        </p:sp>
        <p:sp>
          <p:nvSpPr>
            <p:cNvPr id="73" name="文本框 72"/>
            <p:cNvSpPr txBox="true"/>
            <p:nvPr/>
          </p:nvSpPr>
          <p:spPr>
            <a:xfrm>
              <a:off x="11688" y="581"/>
              <a:ext cx="140" cy="225"/>
            </a:xfrm>
            <a:prstGeom prst="rect">
              <a:avLst/>
            </a:prstGeom>
            <a:noFill/>
          </p:spPr>
          <p:txBody>
            <a:bodyPr wrap="square" rtlCol="0">
              <a:noAutofit/>
            </a:bodyPr>
            <a:p>
              <a:r>
                <a:rPr lang="en-US" altLang="zh-CN" sz="600"/>
                <a:t>8</a:t>
              </a:r>
              <a:endParaRPr lang="en-US" altLang="zh-CN" sz="600"/>
            </a:p>
          </p:txBody>
        </p:sp>
        <p:sp>
          <p:nvSpPr>
            <p:cNvPr id="74" name="文本框 73"/>
            <p:cNvSpPr txBox="true"/>
            <p:nvPr/>
          </p:nvSpPr>
          <p:spPr>
            <a:xfrm>
              <a:off x="11583" y="688"/>
              <a:ext cx="140" cy="225"/>
            </a:xfrm>
            <a:prstGeom prst="rect">
              <a:avLst/>
            </a:prstGeom>
            <a:noFill/>
          </p:spPr>
          <p:txBody>
            <a:bodyPr wrap="square" rtlCol="0">
              <a:noAutofit/>
            </a:bodyPr>
            <a:p>
              <a:r>
                <a:rPr lang="en-US" altLang="zh-CN" sz="600"/>
                <a:t>9</a:t>
              </a:r>
              <a:endParaRPr lang="en-US" altLang="zh-CN" sz="600"/>
            </a:p>
          </p:txBody>
        </p:sp>
      </p:grpSp>
      <p:grpSp>
        <p:nvGrpSpPr>
          <p:cNvPr id="9" name="组合 8"/>
          <p:cNvGrpSpPr/>
          <p:nvPr/>
        </p:nvGrpSpPr>
        <p:grpSpPr>
          <a:xfrm>
            <a:off x="6678930" y="2757170"/>
            <a:ext cx="2030730" cy="1806575"/>
            <a:chOff x="10518" y="4342"/>
            <a:chExt cx="3198" cy="2845"/>
          </a:xfrm>
        </p:grpSpPr>
        <p:grpSp>
          <p:nvGrpSpPr>
            <p:cNvPr id="2" name="组合 1"/>
            <p:cNvGrpSpPr/>
            <p:nvPr/>
          </p:nvGrpSpPr>
          <p:grpSpPr>
            <a:xfrm>
              <a:off x="10518" y="4342"/>
              <a:ext cx="3198" cy="2179"/>
              <a:chOff x="10524" y="4342"/>
              <a:chExt cx="2738" cy="2917"/>
            </a:xfrm>
          </p:grpSpPr>
          <p:pic>
            <p:nvPicPr>
              <p:cNvPr id="12" name="图片 11"/>
              <p:cNvPicPr>
                <a:picLocks noChangeAspect="true"/>
              </p:cNvPicPr>
              <p:nvPr/>
            </p:nvPicPr>
            <p:blipFill>
              <a:blip r:embed="rId7"/>
              <a:stretch>
                <a:fillRect/>
              </a:stretch>
            </p:blipFill>
            <p:spPr>
              <a:xfrm>
                <a:off x="10524" y="4342"/>
                <a:ext cx="2531" cy="2917"/>
              </a:xfrm>
              <a:prstGeom prst="rect">
                <a:avLst/>
              </a:prstGeom>
            </p:spPr>
          </p:pic>
          <p:sp>
            <p:nvSpPr>
              <p:cNvPr id="18" name="文本框 17"/>
              <p:cNvSpPr txBox="true"/>
              <p:nvPr/>
            </p:nvSpPr>
            <p:spPr>
              <a:xfrm rot="2940000">
                <a:off x="10475" y="5669"/>
                <a:ext cx="2838" cy="247"/>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19" name="文本框 18"/>
              <p:cNvSpPr txBox="true"/>
              <p:nvPr/>
            </p:nvSpPr>
            <p:spPr>
              <a:xfrm rot="20160000">
                <a:off x="10785" y="4847"/>
                <a:ext cx="1838" cy="387"/>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0" name="文本框 19"/>
              <p:cNvSpPr txBox="true"/>
              <p:nvPr/>
            </p:nvSpPr>
            <p:spPr>
              <a:xfrm rot="19860000">
                <a:off x="11424" y="6200"/>
                <a:ext cx="1838" cy="387"/>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21" name="图片 20"/>
            <p:cNvPicPr>
              <a:picLocks noChangeAspect="true"/>
            </p:cNvPicPr>
            <p:nvPr/>
          </p:nvPicPr>
          <p:blipFill>
            <a:blip r:embed="rId8"/>
            <a:stretch>
              <a:fillRect/>
            </a:stretch>
          </p:blipFill>
          <p:spPr>
            <a:xfrm>
              <a:off x="10519" y="6521"/>
              <a:ext cx="2955" cy="666"/>
            </a:xfrm>
            <a:prstGeom prst="rect">
              <a:avLst/>
            </a:prstGeom>
          </p:spPr>
        </p:pic>
      </p:grpSp>
      <p:pic>
        <p:nvPicPr>
          <p:cNvPr id="22" name="图片 21"/>
          <p:cNvPicPr/>
          <p:nvPr/>
        </p:nvPicPr>
        <p:blipFill>
          <a:blip r:embed="rId9"/>
          <a:stretch>
            <a:fillRect/>
          </a:stretch>
        </p:blipFill>
        <p:spPr>
          <a:xfrm>
            <a:off x="374650" y="417195"/>
            <a:ext cx="2301240" cy="1894840"/>
          </a:xfrm>
          <a:prstGeom prst="rect">
            <a:avLst/>
          </a:prstGeom>
        </p:spPr>
      </p:pic>
    </p:spTree>
    <p:custDataLst>
      <p:tags r:id="rId10"/>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0" y="0"/>
          <a:ext cx="12240260" cy="6857365"/>
        </p:xfrm>
        <a:graphic>
          <a:graphicData uri="http://schemas.openxmlformats.org/drawingml/2006/table">
            <a:tbl>
              <a:tblPr firstRow="true" bandRow="true">
                <a:tableStyleId>{5C22544A-7EE6-4342-B048-85BDC9FD1C3A}</a:tableStyleId>
              </a:tblPr>
              <a:tblGrid>
                <a:gridCol w="476250"/>
                <a:gridCol w="1294765"/>
                <a:gridCol w="1210945"/>
                <a:gridCol w="1012190"/>
                <a:gridCol w="1048385"/>
                <a:gridCol w="758825"/>
                <a:gridCol w="1005205"/>
                <a:gridCol w="803275"/>
                <a:gridCol w="597535"/>
                <a:gridCol w="857885"/>
                <a:gridCol w="3175000"/>
              </a:tblGrid>
              <a:tr h="370205">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827530">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205">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4531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13690">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H≤5.5</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67360">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9</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baseline="0" dirty="0">
                          <a:solidFill>
                            <a:schemeClr val="tx1"/>
                          </a:solidFill>
                          <a:uFillTx/>
                          <a:latin typeface="Arial" panose="02080604020202020204" pitchFamily="34" charset="0"/>
                          <a:ea typeface="Wingdings" panose="05000000000000000000" charset="0"/>
                        </a:rPr>
                        <a:t>098010209A1SC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1258</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67995">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10</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098010210A1SC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L≤4.2</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H≤5.5</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L≤4.2</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H≤6.9</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54165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11</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098010211A1SC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53415">
                <a:tc>
                  <a:txBody>
                    <a:bodyPr/>
                    <a:lstStyle/>
                    <a:p>
                      <a:pPr algn="ctr" fontAlgn="auto">
                        <a:lnSpc>
                          <a:spcPct val="120000"/>
                        </a:lnSpc>
                      </a:pPr>
                      <a:r>
                        <a:rPr lang="en-US" altLang="zh-CN" sz="1000" spc="60" baseline="0">
                          <a:solidFill>
                            <a:schemeClr val="tx1"/>
                          </a:solidFill>
                          <a:uFillTx/>
                          <a:latin typeface="Arial" panose="02080604020202020204" pitchFamily="34" charset="0"/>
                          <a:ea typeface="Wingdings" panose="05000000000000000000" charset="0"/>
                        </a:rPr>
                        <a:t>12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098010212A1SC</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p>
                      <a:pP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1258</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p>
                      <a:pPr algn="ctr" fontAlgn="auto">
                        <a:lnSpc>
                          <a:spcPct val="120000"/>
                        </a:lnSpc>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p>
                      <a:pPr algn="ctr" fontAlgn="auto">
                        <a:lnSpc>
                          <a:spcPct val="120000"/>
                        </a:lnSpc>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L≤5.1</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H≤6.9</a:t>
                      </a:r>
                      <a:endParaRPr lang="zh-CN" altLang="en-US"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7" name="组合 26"/>
          <p:cNvGrpSpPr/>
          <p:nvPr/>
        </p:nvGrpSpPr>
        <p:grpSpPr>
          <a:xfrm>
            <a:off x="3307080" y="475615"/>
            <a:ext cx="2135438" cy="1719659"/>
            <a:chOff x="11827" y="4846"/>
            <a:chExt cx="6749" cy="3939"/>
          </a:xfrm>
        </p:grpSpPr>
        <p:grpSp>
          <p:nvGrpSpPr>
            <p:cNvPr id="13" name="组合 12"/>
            <p:cNvGrpSpPr/>
            <p:nvPr/>
          </p:nvGrpSpPr>
          <p:grpSpPr>
            <a:xfrm>
              <a:off x="11827" y="4846"/>
              <a:ext cx="6749" cy="3939"/>
              <a:chOff x="7109" y="5630"/>
              <a:chExt cx="4353" cy="2467"/>
            </a:xfrm>
          </p:grpSpPr>
          <p:grpSp>
            <p:nvGrpSpPr>
              <p:cNvPr id="14" name="组合 13"/>
              <p:cNvGrpSpPr/>
              <p:nvPr/>
            </p:nvGrpSpPr>
            <p:grpSpPr>
              <a:xfrm>
                <a:off x="7109" y="5630"/>
                <a:ext cx="4353" cy="2467"/>
                <a:chOff x="5541" y="4321"/>
                <a:chExt cx="7419" cy="5027"/>
              </a:xfrm>
            </p:grpSpPr>
            <p:pic>
              <p:nvPicPr>
                <p:cNvPr id="15" name="图片 14"/>
                <p:cNvPicPr>
                  <a:picLocks noChangeAspect="true"/>
                </p:cNvPicPr>
                <p:nvPr/>
              </p:nvPicPr>
              <p:blipFill>
                <a:blip r:embed="rId2"/>
                <a:stretch>
                  <a:fillRect/>
                </a:stretch>
              </p:blipFill>
              <p:spPr>
                <a:xfrm>
                  <a:off x="5541" y="4321"/>
                  <a:ext cx="7419" cy="5027"/>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7731" y="6514"/>
                <a:ext cx="3019" cy="440"/>
              </a:xfrm>
              <a:prstGeom prst="rect">
                <a:avLst/>
              </a:prstGeom>
              <a:noFill/>
            </p:spPr>
            <p:txBody>
              <a:bodyPr wrap="square" rtlCol="0">
                <a:spAutoFit/>
              </a:bodyPr>
              <a:p>
                <a:r>
                  <a:rPr lang="zh-CN" altLang="en-US" sz="1400"/>
                  <a:t>建筑编号</a:t>
                </a:r>
                <a:r>
                  <a:rPr lang="en-US" altLang="zh-CN" sz="1400"/>
                  <a:t> 02</a:t>
                </a:r>
                <a:endParaRPr lang="en-US" altLang="zh-CN" sz="1400"/>
              </a:p>
            </p:txBody>
          </p:sp>
        </p:grpSp>
        <p:sp>
          <p:nvSpPr>
            <p:cNvPr id="26" name="任意多边形 25"/>
            <p:cNvSpPr/>
            <p:nvPr/>
          </p:nvSpPr>
          <p:spPr>
            <a:xfrm>
              <a:off x="12792" y="7270"/>
              <a:ext cx="1361" cy="1104"/>
            </a:xfrm>
            <a:custGeom>
              <a:avLst/>
              <a:gdLst>
                <a:gd name="connisteX0" fmla="*/ 864235 w 864235"/>
                <a:gd name="connsiteY0" fmla="*/ 63500 h 701040"/>
                <a:gd name="connisteX1" fmla="*/ 825500 w 864235"/>
                <a:gd name="connsiteY1" fmla="*/ 130810 h 701040"/>
                <a:gd name="connisteX2" fmla="*/ 814705 w 864235"/>
                <a:gd name="connsiteY2" fmla="*/ 196215 h 701040"/>
                <a:gd name="connisteX3" fmla="*/ 805815 w 864235"/>
                <a:gd name="connsiteY3" fmla="*/ 261620 h 701040"/>
                <a:gd name="connisteX4" fmla="*/ 799465 w 864235"/>
                <a:gd name="connsiteY4" fmla="*/ 327025 h 701040"/>
                <a:gd name="connisteX5" fmla="*/ 810260 w 864235"/>
                <a:gd name="connsiteY5" fmla="*/ 391795 h 701040"/>
                <a:gd name="connisteX6" fmla="*/ 829945 w 864235"/>
                <a:gd name="connsiteY6" fmla="*/ 457200 h 701040"/>
                <a:gd name="connisteX7" fmla="*/ 847090 w 864235"/>
                <a:gd name="connsiteY7" fmla="*/ 522605 h 701040"/>
                <a:gd name="connisteX8" fmla="*/ 701040 w 864235"/>
                <a:gd name="connsiteY8" fmla="*/ 551180 h 701040"/>
                <a:gd name="connisteX9" fmla="*/ 690245 w 864235"/>
                <a:gd name="connsiteY9" fmla="*/ 673100 h 701040"/>
                <a:gd name="connisteX10" fmla="*/ 276860 w 864235"/>
                <a:gd name="connsiteY10" fmla="*/ 701040 h 701040"/>
                <a:gd name="connisteX11" fmla="*/ 193675 w 864235"/>
                <a:gd name="connsiteY11" fmla="*/ 631825 h 701040"/>
                <a:gd name="connisteX12" fmla="*/ 50165 w 864235"/>
                <a:gd name="connsiteY12" fmla="*/ 431165 h 701040"/>
                <a:gd name="connisteX13" fmla="*/ 0 w 864235"/>
                <a:gd name="connsiteY13" fmla="*/ 98425 h 701040"/>
                <a:gd name="connisteX14" fmla="*/ 43815 w 864235"/>
                <a:gd name="connsiteY14" fmla="*/ 48260 h 701040"/>
                <a:gd name="connisteX15" fmla="*/ 426720 w 864235"/>
                <a:gd name="connsiteY15" fmla="*/ 65405 h 701040"/>
                <a:gd name="connisteX16" fmla="*/ 448945 w 864235"/>
                <a:gd name="connsiteY16" fmla="*/ 0 h 701040"/>
                <a:gd name="connisteX17" fmla="*/ 864235 w 864235"/>
                <a:gd name="connsiteY17" fmla="*/ 63500 h 7010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864235" h="701040">
                  <a:moveTo>
                    <a:pt x="864235" y="63500"/>
                  </a:moveTo>
                  <a:lnTo>
                    <a:pt x="825500" y="130810"/>
                  </a:lnTo>
                  <a:lnTo>
                    <a:pt x="814705" y="196215"/>
                  </a:lnTo>
                  <a:lnTo>
                    <a:pt x="805815" y="261620"/>
                  </a:lnTo>
                  <a:lnTo>
                    <a:pt x="799465" y="327025"/>
                  </a:lnTo>
                  <a:lnTo>
                    <a:pt x="810260" y="391795"/>
                  </a:lnTo>
                  <a:lnTo>
                    <a:pt x="829945" y="457200"/>
                  </a:lnTo>
                  <a:lnTo>
                    <a:pt x="847090" y="522605"/>
                  </a:lnTo>
                  <a:lnTo>
                    <a:pt x="701040" y="551180"/>
                  </a:lnTo>
                  <a:lnTo>
                    <a:pt x="690245" y="673100"/>
                  </a:lnTo>
                  <a:lnTo>
                    <a:pt x="276860" y="701040"/>
                  </a:lnTo>
                  <a:lnTo>
                    <a:pt x="193675" y="631825"/>
                  </a:lnTo>
                  <a:lnTo>
                    <a:pt x="50165" y="431165"/>
                  </a:lnTo>
                  <a:lnTo>
                    <a:pt x="0" y="98425"/>
                  </a:lnTo>
                  <a:lnTo>
                    <a:pt x="43815" y="48260"/>
                  </a:lnTo>
                  <a:lnTo>
                    <a:pt x="426720" y="65405"/>
                  </a:lnTo>
                  <a:lnTo>
                    <a:pt x="448945" y="0"/>
                  </a:lnTo>
                  <a:lnTo>
                    <a:pt x="864235" y="635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pic>
        <p:nvPicPr>
          <p:cNvPr id="3" name="图片 2"/>
          <p:cNvPicPr>
            <a:picLocks noChangeAspect="true"/>
          </p:cNvPicPr>
          <p:nvPr/>
        </p:nvPicPr>
        <p:blipFill>
          <a:blip r:embed="rId3"/>
          <a:srcRect l="15855" t="9706" r="50473" b="36126"/>
          <a:stretch>
            <a:fillRect/>
          </a:stretch>
        </p:blipFill>
        <p:spPr>
          <a:xfrm>
            <a:off x="9082405" y="436880"/>
            <a:ext cx="3157855" cy="3441065"/>
          </a:xfrm>
          <a:prstGeom prst="rect">
            <a:avLst/>
          </a:prstGeom>
        </p:spPr>
      </p:pic>
      <p:sp>
        <p:nvSpPr>
          <p:cNvPr id="4" name="任意多边形 3"/>
          <p:cNvSpPr/>
          <p:nvPr/>
        </p:nvSpPr>
        <p:spPr>
          <a:xfrm>
            <a:off x="11378565" y="1092200"/>
            <a:ext cx="726440" cy="996950"/>
          </a:xfrm>
          <a:custGeom>
            <a:avLst/>
            <a:gdLst>
              <a:gd name="connisteX0" fmla="*/ 0 w 726440"/>
              <a:gd name="connsiteY0" fmla="*/ 0 h 979170"/>
              <a:gd name="connisteX1" fmla="*/ 726440 w 726440"/>
              <a:gd name="connsiteY1" fmla="*/ 217170 h 979170"/>
              <a:gd name="connisteX2" fmla="*/ 726440 w 726440"/>
              <a:gd name="connsiteY2" fmla="*/ 727075 h 979170"/>
              <a:gd name="connisteX3" fmla="*/ 5715 w 726440"/>
              <a:gd name="connsiteY3" fmla="*/ 979170 h 979170"/>
              <a:gd name="connisteX4" fmla="*/ 0 w 726440"/>
              <a:gd name="connsiteY4" fmla="*/ 0 h 97917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26440" h="979170">
                <a:moveTo>
                  <a:pt x="0" y="0"/>
                </a:moveTo>
                <a:lnTo>
                  <a:pt x="726440" y="217170"/>
                </a:lnTo>
                <a:lnTo>
                  <a:pt x="726440" y="727075"/>
                </a:lnTo>
                <a:lnTo>
                  <a:pt x="5715" y="97917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⑪</a:t>
            </a:r>
            <a:endParaRPr lang="zh-CN" altLang="en-US">
              <a:latin typeface="微软雅黑" panose="020B0503020204020204" charset="-122"/>
              <a:ea typeface="微软雅黑" panose="020B0503020204020204" charset="-122"/>
            </a:endParaRPr>
          </a:p>
        </p:txBody>
      </p:sp>
      <p:sp>
        <p:nvSpPr>
          <p:cNvPr id="5" name="任意多边形 4"/>
          <p:cNvSpPr/>
          <p:nvPr/>
        </p:nvSpPr>
        <p:spPr>
          <a:xfrm>
            <a:off x="10504805" y="822960"/>
            <a:ext cx="551180" cy="1758315"/>
          </a:xfrm>
          <a:custGeom>
            <a:avLst/>
            <a:gdLst>
              <a:gd name="connisteX0" fmla="*/ 17780 w 551180"/>
              <a:gd name="connsiteY0" fmla="*/ 0 h 1758315"/>
              <a:gd name="connisteX1" fmla="*/ 551180 w 551180"/>
              <a:gd name="connsiteY1" fmla="*/ 169545 h 1758315"/>
              <a:gd name="connisteX2" fmla="*/ 539115 w 551180"/>
              <a:gd name="connsiteY2" fmla="*/ 1758315 h 1758315"/>
              <a:gd name="connisteX3" fmla="*/ 0 w 551180"/>
              <a:gd name="connsiteY3" fmla="*/ 1682115 h 1758315"/>
              <a:gd name="connisteX4" fmla="*/ 17780 w 551180"/>
              <a:gd name="connsiteY4" fmla="*/ 0 h 17583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51180" h="1758315">
                <a:moveTo>
                  <a:pt x="17780" y="0"/>
                </a:moveTo>
                <a:lnTo>
                  <a:pt x="551180" y="169545"/>
                </a:lnTo>
                <a:lnTo>
                  <a:pt x="539115" y="1758315"/>
                </a:lnTo>
                <a:lnTo>
                  <a:pt x="0" y="1682115"/>
                </a:lnTo>
                <a:lnTo>
                  <a:pt x="1778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⑨</a:t>
            </a:r>
            <a:endParaRPr lang="zh-CN" altLang="en-US">
              <a:latin typeface="微软雅黑" panose="020B0503020204020204" charset="-122"/>
              <a:ea typeface="微软雅黑" panose="020B0503020204020204" charset="-122"/>
            </a:endParaRPr>
          </a:p>
        </p:txBody>
      </p:sp>
      <p:sp>
        <p:nvSpPr>
          <p:cNvPr id="6" name="任意多边形 5"/>
          <p:cNvSpPr/>
          <p:nvPr/>
        </p:nvSpPr>
        <p:spPr>
          <a:xfrm>
            <a:off x="10516870" y="2704465"/>
            <a:ext cx="527050" cy="849630"/>
          </a:xfrm>
          <a:custGeom>
            <a:avLst/>
            <a:gdLst>
              <a:gd name="connisteX0" fmla="*/ 0 w 527050"/>
              <a:gd name="connsiteY0" fmla="*/ 0 h 849630"/>
              <a:gd name="connisteX1" fmla="*/ 527050 w 527050"/>
              <a:gd name="connsiteY1" fmla="*/ 76200 h 849630"/>
              <a:gd name="connisteX2" fmla="*/ 527050 w 527050"/>
              <a:gd name="connsiteY2" fmla="*/ 849630 h 849630"/>
              <a:gd name="connisteX3" fmla="*/ 0 w 527050"/>
              <a:gd name="connsiteY3" fmla="*/ 820420 h 849630"/>
              <a:gd name="connisteX4" fmla="*/ 0 w 527050"/>
              <a:gd name="connsiteY4" fmla="*/ 0 h 84963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27050" h="849630">
                <a:moveTo>
                  <a:pt x="0" y="0"/>
                </a:moveTo>
                <a:lnTo>
                  <a:pt x="527050" y="76200"/>
                </a:lnTo>
                <a:lnTo>
                  <a:pt x="527050" y="849630"/>
                </a:lnTo>
                <a:lnTo>
                  <a:pt x="0" y="82042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⑩</a:t>
            </a:r>
            <a:endParaRPr lang="zh-CN" altLang="en-US">
              <a:latin typeface="微软雅黑" panose="020B0503020204020204" charset="-122"/>
              <a:ea typeface="微软雅黑" panose="020B0503020204020204" charset="-122"/>
            </a:endParaRPr>
          </a:p>
        </p:txBody>
      </p:sp>
      <p:sp>
        <p:nvSpPr>
          <p:cNvPr id="7" name="任意多边形 6"/>
          <p:cNvSpPr/>
          <p:nvPr/>
        </p:nvSpPr>
        <p:spPr>
          <a:xfrm>
            <a:off x="9748520" y="822960"/>
            <a:ext cx="264160" cy="1799590"/>
          </a:xfrm>
          <a:custGeom>
            <a:avLst/>
            <a:gdLst>
              <a:gd name="connisteX0" fmla="*/ 240665 w 264160"/>
              <a:gd name="connsiteY0" fmla="*/ 0 h 1799590"/>
              <a:gd name="connisteX1" fmla="*/ 264160 w 264160"/>
              <a:gd name="connsiteY1" fmla="*/ 1682115 h 1799590"/>
              <a:gd name="connisteX2" fmla="*/ 17780 w 264160"/>
              <a:gd name="connsiteY2" fmla="*/ 1799590 h 1799590"/>
              <a:gd name="connisteX3" fmla="*/ 0 w 264160"/>
              <a:gd name="connsiteY3" fmla="*/ 210820 h 1799590"/>
              <a:gd name="connisteX4" fmla="*/ 240665 w 264160"/>
              <a:gd name="connsiteY4" fmla="*/ 0 h 17995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4160" h="1799590">
                <a:moveTo>
                  <a:pt x="240665" y="0"/>
                </a:moveTo>
                <a:lnTo>
                  <a:pt x="264160" y="1682115"/>
                </a:lnTo>
                <a:lnTo>
                  <a:pt x="17780" y="1799590"/>
                </a:lnTo>
                <a:lnTo>
                  <a:pt x="0" y="210820"/>
                </a:lnTo>
                <a:lnTo>
                  <a:pt x="24066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⑥</a:t>
            </a:r>
            <a:endParaRPr lang="zh-CN" altLang="en-US">
              <a:latin typeface="微软雅黑" panose="020B0503020204020204" charset="-122"/>
              <a:ea typeface="微软雅黑" panose="020B0503020204020204" charset="-122"/>
            </a:endParaRPr>
          </a:p>
        </p:txBody>
      </p:sp>
      <p:sp>
        <p:nvSpPr>
          <p:cNvPr id="8" name="任意多边形 7"/>
          <p:cNvSpPr/>
          <p:nvPr/>
        </p:nvSpPr>
        <p:spPr>
          <a:xfrm>
            <a:off x="9772015" y="2704465"/>
            <a:ext cx="211455" cy="861695"/>
          </a:xfrm>
          <a:custGeom>
            <a:avLst/>
            <a:gdLst>
              <a:gd name="connisteX0" fmla="*/ 0 w 211455"/>
              <a:gd name="connsiteY0" fmla="*/ 93345 h 861695"/>
              <a:gd name="connisteX1" fmla="*/ 211455 w 211455"/>
              <a:gd name="connsiteY1" fmla="*/ 0 h 861695"/>
              <a:gd name="connisteX2" fmla="*/ 211455 w 211455"/>
              <a:gd name="connsiteY2" fmla="*/ 808990 h 861695"/>
              <a:gd name="connisteX3" fmla="*/ 12065 w 211455"/>
              <a:gd name="connsiteY3" fmla="*/ 861695 h 861695"/>
              <a:gd name="connisteX4" fmla="*/ 0 w 211455"/>
              <a:gd name="connsiteY4" fmla="*/ 93345 h 86169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11455" h="861695">
                <a:moveTo>
                  <a:pt x="0" y="93345"/>
                </a:moveTo>
                <a:lnTo>
                  <a:pt x="211455" y="0"/>
                </a:lnTo>
                <a:lnTo>
                  <a:pt x="211455" y="808990"/>
                </a:lnTo>
                <a:lnTo>
                  <a:pt x="12065" y="861695"/>
                </a:lnTo>
                <a:lnTo>
                  <a:pt x="0" y="9334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⑧</a:t>
            </a:r>
            <a:endParaRPr lang="zh-CN" altLang="en-US">
              <a:latin typeface="微软雅黑" panose="020B0503020204020204" charset="-122"/>
              <a:ea typeface="微软雅黑" panose="020B0503020204020204" charset="-122"/>
            </a:endParaRPr>
          </a:p>
        </p:txBody>
      </p:sp>
      <p:sp>
        <p:nvSpPr>
          <p:cNvPr id="9" name="任意多边形 8"/>
          <p:cNvSpPr/>
          <p:nvPr/>
        </p:nvSpPr>
        <p:spPr>
          <a:xfrm>
            <a:off x="9361805" y="1174750"/>
            <a:ext cx="264160" cy="1640840"/>
          </a:xfrm>
          <a:custGeom>
            <a:avLst/>
            <a:gdLst>
              <a:gd name="connisteX0" fmla="*/ 234315 w 240665"/>
              <a:gd name="connsiteY0" fmla="*/ 1494155 h 1640840"/>
              <a:gd name="connisteX1" fmla="*/ 240665 w 240665"/>
              <a:gd name="connsiteY1" fmla="*/ 0 h 1640840"/>
              <a:gd name="connisteX2" fmla="*/ 0 w 240665"/>
              <a:gd name="connsiteY2" fmla="*/ 228600 h 1640840"/>
              <a:gd name="connisteX3" fmla="*/ 12065 w 240665"/>
              <a:gd name="connsiteY3" fmla="*/ 1640840 h 1640840"/>
              <a:gd name="connisteX4" fmla="*/ 234315 w 240665"/>
              <a:gd name="connsiteY4" fmla="*/ 1494155 h 164084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40665" h="1640840">
                <a:moveTo>
                  <a:pt x="234315" y="1494155"/>
                </a:moveTo>
                <a:lnTo>
                  <a:pt x="240665" y="0"/>
                </a:lnTo>
                <a:lnTo>
                  <a:pt x="0" y="228600"/>
                </a:lnTo>
                <a:lnTo>
                  <a:pt x="12065" y="1640840"/>
                </a:lnTo>
                <a:lnTo>
                  <a:pt x="234315" y="14941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⑤</a:t>
            </a:r>
            <a:endParaRPr lang="zh-CN" altLang="en-US">
              <a:latin typeface="微软雅黑" panose="020B0503020204020204" charset="-122"/>
              <a:ea typeface="微软雅黑" panose="020B0503020204020204" charset="-122"/>
            </a:endParaRPr>
          </a:p>
        </p:txBody>
      </p:sp>
      <p:sp>
        <p:nvSpPr>
          <p:cNvPr id="11" name="任意多边形 10"/>
          <p:cNvSpPr/>
          <p:nvPr/>
        </p:nvSpPr>
        <p:spPr>
          <a:xfrm>
            <a:off x="9397365" y="2862580"/>
            <a:ext cx="228600" cy="791210"/>
          </a:xfrm>
          <a:custGeom>
            <a:avLst/>
            <a:gdLst>
              <a:gd name="connisteX0" fmla="*/ 5715 w 228600"/>
              <a:gd name="connsiteY0" fmla="*/ 99695 h 791210"/>
              <a:gd name="connisteX1" fmla="*/ 228600 w 228600"/>
              <a:gd name="connsiteY1" fmla="*/ 0 h 791210"/>
              <a:gd name="connisteX2" fmla="*/ 216535 w 228600"/>
              <a:gd name="connsiteY2" fmla="*/ 732790 h 791210"/>
              <a:gd name="connisteX3" fmla="*/ 0 w 228600"/>
              <a:gd name="connsiteY3" fmla="*/ 791210 h 791210"/>
              <a:gd name="connisteX4" fmla="*/ 5715 w 228600"/>
              <a:gd name="connsiteY4" fmla="*/ 99695 h 79121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28600" h="791210">
                <a:moveTo>
                  <a:pt x="5715" y="99695"/>
                </a:moveTo>
                <a:lnTo>
                  <a:pt x="228600" y="0"/>
                </a:lnTo>
                <a:lnTo>
                  <a:pt x="216535" y="732790"/>
                </a:lnTo>
                <a:lnTo>
                  <a:pt x="0" y="791210"/>
                </a:lnTo>
                <a:lnTo>
                  <a:pt x="5715" y="9969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⑦</a:t>
            </a:r>
            <a:endParaRPr lang="zh-CN" altLang="en-US">
              <a:latin typeface="微软雅黑" panose="020B0503020204020204" charset="-122"/>
              <a:ea typeface="微软雅黑" panose="020B0503020204020204" charset="-122"/>
            </a:endParaRPr>
          </a:p>
        </p:txBody>
      </p:sp>
      <p:sp>
        <p:nvSpPr>
          <p:cNvPr id="12" name="任意多边形 11"/>
          <p:cNvSpPr/>
          <p:nvPr/>
        </p:nvSpPr>
        <p:spPr>
          <a:xfrm>
            <a:off x="9074785" y="1525905"/>
            <a:ext cx="210820" cy="1365885"/>
          </a:xfrm>
          <a:custGeom>
            <a:avLst/>
            <a:gdLst>
              <a:gd name="connisteX0" fmla="*/ 205105 w 210820"/>
              <a:gd name="connsiteY0" fmla="*/ 0 h 1365885"/>
              <a:gd name="connisteX1" fmla="*/ 210820 w 210820"/>
              <a:gd name="connsiteY1" fmla="*/ 1266190 h 1365885"/>
              <a:gd name="connisteX2" fmla="*/ 0 w 210820"/>
              <a:gd name="connsiteY2" fmla="*/ 1365885 h 1365885"/>
              <a:gd name="connisteX3" fmla="*/ 0 w 210820"/>
              <a:gd name="connsiteY3" fmla="*/ 217170 h 1365885"/>
              <a:gd name="connisteX4" fmla="*/ 205105 w 210820"/>
              <a:gd name="connsiteY4" fmla="*/ 0 h 136588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10820" h="1365885">
                <a:moveTo>
                  <a:pt x="205105" y="0"/>
                </a:moveTo>
                <a:lnTo>
                  <a:pt x="210820" y="1266190"/>
                </a:lnTo>
                <a:lnTo>
                  <a:pt x="0" y="1365885"/>
                </a:lnTo>
                <a:lnTo>
                  <a:pt x="0" y="217170"/>
                </a:lnTo>
                <a:lnTo>
                  <a:pt x="20510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a:latin typeface="微软雅黑" panose="020B0503020204020204" charset="-122"/>
                <a:ea typeface="微软雅黑" panose="020B0503020204020204" charset="-122"/>
              </a:rPr>
              <a:t>④</a:t>
            </a:r>
            <a:endParaRPr lang="zh-CN" altLang="en-US">
              <a:latin typeface="微软雅黑" panose="020B0503020204020204" charset="-122"/>
              <a:ea typeface="微软雅黑" panose="020B0503020204020204" charset="-122"/>
            </a:endParaRPr>
          </a:p>
        </p:txBody>
      </p:sp>
      <p:grpSp>
        <p:nvGrpSpPr>
          <p:cNvPr id="2" name="组合 1"/>
          <p:cNvGrpSpPr/>
          <p:nvPr/>
        </p:nvGrpSpPr>
        <p:grpSpPr>
          <a:xfrm>
            <a:off x="3681730" y="2642870"/>
            <a:ext cx="1490345" cy="1638935"/>
            <a:chOff x="5179" y="4505"/>
            <a:chExt cx="2224" cy="2681"/>
          </a:xfrm>
        </p:grpSpPr>
        <p:pic>
          <p:nvPicPr>
            <p:cNvPr id="21" name="图片 20"/>
            <p:cNvPicPr>
              <a:picLocks noChangeAspect="true"/>
            </p:cNvPicPr>
            <p:nvPr/>
          </p:nvPicPr>
          <p:blipFill>
            <a:blip r:embed="rId4"/>
            <a:stretch>
              <a:fillRect/>
            </a:stretch>
          </p:blipFill>
          <p:spPr>
            <a:xfrm>
              <a:off x="5179" y="4505"/>
              <a:ext cx="2224" cy="1849"/>
            </a:xfrm>
            <a:prstGeom prst="rect">
              <a:avLst/>
            </a:prstGeom>
          </p:spPr>
        </p:pic>
        <p:pic>
          <p:nvPicPr>
            <p:cNvPr id="25" name="图片 24"/>
            <p:cNvPicPr>
              <a:picLocks noChangeAspect="true"/>
            </p:cNvPicPr>
            <p:nvPr/>
          </p:nvPicPr>
          <p:blipFill>
            <a:blip r:embed="rId5"/>
            <a:stretch>
              <a:fillRect/>
            </a:stretch>
          </p:blipFill>
          <p:spPr>
            <a:xfrm>
              <a:off x="5179" y="6354"/>
              <a:ext cx="2225" cy="832"/>
            </a:xfrm>
            <a:prstGeom prst="rect">
              <a:avLst/>
            </a:prstGeom>
          </p:spPr>
        </p:pic>
      </p:grpSp>
      <p:grpSp>
        <p:nvGrpSpPr>
          <p:cNvPr id="28" name="组合 27"/>
          <p:cNvGrpSpPr/>
          <p:nvPr/>
        </p:nvGrpSpPr>
        <p:grpSpPr>
          <a:xfrm>
            <a:off x="709930" y="2642870"/>
            <a:ext cx="1490345" cy="1638935"/>
            <a:chOff x="5179" y="4505"/>
            <a:chExt cx="2224" cy="2681"/>
          </a:xfrm>
        </p:grpSpPr>
        <p:pic>
          <p:nvPicPr>
            <p:cNvPr id="29" name="图片 28"/>
            <p:cNvPicPr>
              <a:picLocks noChangeAspect="true"/>
            </p:cNvPicPr>
            <p:nvPr/>
          </p:nvPicPr>
          <p:blipFill>
            <a:blip r:embed="rId4"/>
            <a:stretch>
              <a:fillRect/>
            </a:stretch>
          </p:blipFill>
          <p:spPr>
            <a:xfrm>
              <a:off x="5179" y="4505"/>
              <a:ext cx="2224" cy="1849"/>
            </a:xfrm>
            <a:prstGeom prst="rect">
              <a:avLst/>
            </a:prstGeom>
          </p:spPr>
        </p:pic>
        <p:pic>
          <p:nvPicPr>
            <p:cNvPr id="31" name="图片 30"/>
            <p:cNvPicPr>
              <a:picLocks noChangeAspect="true"/>
            </p:cNvPicPr>
            <p:nvPr/>
          </p:nvPicPr>
          <p:blipFill>
            <a:blip r:embed="rId5"/>
            <a:stretch>
              <a:fillRect/>
            </a:stretch>
          </p:blipFill>
          <p:spPr>
            <a:xfrm>
              <a:off x="5179" y="6354"/>
              <a:ext cx="2225" cy="832"/>
            </a:xfrm>
            <a:prstGeom prst="rect">
              <a:avLst/>
            </a:prstGeom>
          </p:spPr>
        </p:pic>
      </p:grpSp>
      <p:grpSp>
        <p:nvGrpSpPr>
          <p:cNvPr id="78" name="组合 77"/>
          <p:cNvGrpSpPr/>
          <p:nvPr/>
        </p:nvGrpSpPr>
        <p:grpSpPr>
          <a:xfrm>
            <a:off x="6104890" y="327025"/>
            <a:ext cx="2580005" cy="1718310"/>
            <a:chOff x="9476" y="581"/>
            <a:chExt cx="4204" cy="2983"/>
          </a:xfrm>
        </p:grpSpPr>
        <p:grpSp>
          <p:nvGrpSpPr>
            <p:cNvPr id="77" name="组合 76"/>
            <p:cNvGrpSpPr/>
            <p:nvPr/>
          </p:nvGrpSpPr>
          <p:grpSpPr>
            <a:xfrm>
              <a:off x="9476" y="616"/>
              <a:ext cx="4204" cy="2949"/>
              <a:chOff x="9476" y="616"/>
              <a:chExt cx="4204" cy="2949"/>
            </a:xfrm>
          </p:grpSpPr>
          <p:pic>
            <p:nvPicPr>
              <p:cNvPr id="54" name="图片 53"/>
              <p:cNvPicPr>
                <a:picLocks noChangeAspect="true"/>
              </p:cNvPicPr>
              <p:nvPr/>
            </p:nvPicPr>
            <p:blipFill>
              <a:blip r:embed="rId6"/>
              <a:srcRect t="3586"/>
              <a:stretch>
                <a:fillRect/>
              </a:stretch>
            </p:blipFill>
            <p:spPr>
              <a:xfrm>
                <a:off x="9476" y="687"/>
                <a:ext cx="4205" cy="2878"/>
              </a:xfrm>
              <a:prstGeom prst="rect">
                <a:avLst/>
              </a:prstGeom>
            </p:spPr>
          </p:pic>
          <p:sp>
            <p:nvSpPr>
              <p:cNvPr id="41" name="任意多边形 40"/>
              <p:cNvSpPr/>
              <p:nvPr/>
            </p:nvSpPr>
            <p:spPr>
              <a:xfrm>
                <a:off x="13169" y="1049"/>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任意多边形 41"/>
              <p:cNvSpPr/>
              <p:nvPr/>
            </p:nvSpPr>
            <p:spPr>
              <a:xfrm>
                <a:off x="12913" y="100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任意多边形 46"/>
              <p:cNvSpPr/>
              <p:nvPr/>
            </p:nvSpPr>
            <p:spPr>
              <a:xfrm>
                <a:off x="12590" y="95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任意多边形 49"/>
              <p:cNvSpPr/>
              <p:nvPr/>
            </p:nvSpPr>
            <p:spPr>
              <a:xfrm>
                <a:off x="12304" y="8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任意多边形 56"/>
              <p:cNvSpPr/>
              <p:nvPr/>
            </p:nvSpPr>
            <p:spPr>
              <a:xfrm>
                <a:off x="11979" y="841"/>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任意多边形 62"/>
              <p:cNvSpPr/>
              <p:nvPr/>
            </p:nvSpPr>
            <p:spPr>
              <a:xfrm>
                <a:off x="11692" y="98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文本框 65"/>
              <p:cNvSpPr txBox="true"/>
              <p:nvPr/>
            </p:nvSpPr>
            <p:spPr>
              <a:xfrm>
                <a:off x="13196" y="824"/>
                <a:ext cx="140" cy="225"/>
              </a:xfrm>
              <a:prstGeom prst="rect">
                <a:avLst/>
              </a:prstGeom>
              <a:noFill/>
            </p:spPr>
            <p:txBody>
              <a:bodyPr wrap="square" rtlCol="0">
                <a:noAutofit/>
              </a:bodyPr>
              <a:p>
                <a:r>
                  <a:rPr lang="en-US" altLang="zh-CN" sz="600"/>
                  <a:t>1</a:t>
                </a:r>
                <a:endParaRPr lang="en-US" altLang="zh-CN" sz="600"/>
              </a:p>
            </p:txBody>
          </p:sp>
          <p:sp>
            <p:nvSpPr>
              <p:cNvPr id="67" name="文本框 66"/>
              <p:cNvSpPr txBox="true"/>
              <p:nvPr/>
            </p:nvSpPr>
            <p:spPr>
              <a:xfrm>
                <a:off x="12913" y="781"/>
                <a:ext cx="140" cy="225"/>
              </a:xfrm>
              <a:prstGeom prst="rect">
                <a:avLst/>
              </a:prstGeom>
              <a:noFill/>
            </p:spPr>
            <p:txBody>
              <a:bodyPr wrap="square" rtlCol="0">
                <a:noAutofit/>
              </a:bodyPr>
              <a:p>
                <a:r>
                  <a:rPr lang="en-US" altLang="zh-CN" sz="600"/>
                  <a:t>2</a:t>
                </a:r>
                <a:endParaRPr lang="en-US" altLang="zh-CN" sz="600"/>
              </a:p>
            </p:txBody>
          </p:sp>
          <p:sp>
            <p:nvSpPr>
              <p:cNvPr id="68" name="文本框 67"/>
              <p:cNvSpPr txBox="true"/>
              <p:nvPr/>
            </p:nvSpPr>
            <p:spPr>
              <a:xfrm>
                <a:off x="12638" y="735"/>
                <a:ext cx="140" cy="246"/>
              </a:xfrm>
              <a:prstGeom prst="rect">
                <a:avLst/>
              </a:prstGeom>
              <a:noFill/>
            </p:spPr>
            <p:txBody>
              <a:bodyPr wrap="square" rtlCol="0">
                <a:noAutofit/>
              </a:bodyPr>
              <a:p>
                <a:r>
                  <a:rPr lang="en-US" altLang="zh-CN" sz="600"/>
                  <a:t>3</a:t>
                </a:r>
                <a:endParaRPr lang="en-US" altLang="zh-CN" sz="600"/>
              </a:p>
            </p:txBody>
          </p:sp>
          <p:sp>
            <p:nvSpPr>
              <p:cNvPr id="69" name="文本框 68"/>
              <p:cNvSpPr txBox="true"/>
              <p:nvPr/>
            </p:nvSpPr>
            <p:spPr>
              <a:xfrm>
                <a:off x="12304" y="688"/>
                <a:ext cx="140" cy="225"/>
              </a:xfrm>
              <a:prstGeom prst="rect">
                <a:avLst/>
              </a:prstGeom>
              <a:noFill/>
            </p:spPr>
            <p:txBody>
              <a:bodyPr wrap="square" rtlCol="0">
                <a:noAutofit/>
              </a:bodyPr>
              <a:p>
                <a:r>
                  <a:rPr lang="en-US" altLang="zh-CN" sz="600"/>
                  <a:t>4</a:t>
                </a:r>
                <a:endParaRPr lang="en-US" altLang="zh-CN" sz="600"/>
              </a:p>
            </p:txBody>
          </p:sp>
          <p:sp>
            <p:nvSpPr>
              <p:cNvPr id="70" name="文本框 69"/>
              <p:cNvSpPr txBox="true"/>
              <p:nvPr/>
            </p:nvSpPr>
            <p:spPr>
              <a:xfrm>
                <a:off x="11979" y="626"/>
                <a:ext cx="140" cy="225"/>
              </a:xfrm>
              <a:prstGeom prst="rect">
                <a:avLst/>
              </a:prstGeom>
              <a:noFill/>
            </p:spPr>
            <p:txBody>
              <a:bodyPr wrap="square" rtlCol="0">
                <a:noAutofit/>
              </a:bodyPr>
              <a:p>
                <a:r>
                  <a:rPr lang="en-US" altLang="zh-CN" sz="600"/>
                  <a:t>5</a:t>
                </a:r>
                <a:endParaRPr lang="en-US" altLang="zh-CN" sz="600"/>
              </a:p>
            </p:txBody>
          </p:sp>
          <p:sp>
            <p:nvSpPr>
              <p:cNvPr id="72" name="文本框 71"/>
              <p:cNvSpPr txBox="true"/>
              <p:nvPr/>
            </p:nvSpPr>
            <p:spPr>
              <a:xfrm>
                <a:off x="11894" y="616"/>
                <a:ext cx="140" cy="225"/>
              </a:xfrm>
              <a:prstGeom prst="rect">
                <a:avLst/>
              </a:prstGeom>
              <a:noFill/>
            </p:spPr>
            <p:txBody>
              <a:bodyPr wrap="square" rtlCol="0">
                <a:noAutofit/>
              </a:bodyPr>
              <a:p>
                <a:r>
                  <a:rPr lang="en-US" altLang="zh-CN" sz="600"/>
                  <a:t>7</a:t>
                </a:r>
                <a:endParaRPr lang="en-US" altLang="zh-CN" sz="600"/>
              </a:p>
            </p:txBody>
          </p:sp>
          <p:sp>
            <p:nvSpPr>
              <p:cNvPr id="75" name="文本框 74"/>
              <p:cNvSpPr txBox="true"/>
              <p:nvPr/>
            </p:nvSpPr>
            <p:spPr>
              <a:xfrm>
                <a:off x="11331" y="688"/>
                <a:ext cx="497" cy="225"/>
              </a:xfrm>
              <a:prstGeom prst="rect">
                <a:avLst/>
              </a:prstGeom>
              <a:noFill/>
            </p:spPr>
            <p:txBody>
              <a:bodyPr wrap="square" rtlCol="0">
                <a:noAutofit/>
              </a:bodyPr>
              <a:p>
                <a:r>
                  <a:rPr lang="en-US" altLang="zh-CN" sz="600"/>
                  <a:t>10</a:t>
                </a:r>
                <a:endParaRPr lang="en-US" altLang="zh-CN" sz="600"/>
              </a:p>
            </p:txBody>
          </p:sp>
          <p:sp>
            <p:nvSpPr>
              <p:cNvPr id="76" name="文本框 75"/>
              <p:cNvSpPr txBox="true"/>
              <p:nvPr/>
            </p:nvSpPr>
            <p:spPr>
              <a:xfrm>
                <a:off x="11458" y="1104"/>
                <a:ext cx="436" cy="262"/>
              </a:xfrm>
              <a:prstGeom prst="rect">
                <a:avLst/>
              </a:prstGeom>
              <a:noFill/>
            </p:spPr>
            <p:txBody>
              <a:bodyPr wrap="square" rtlCol="0">
                <a:noAutofit/>
              </a:bodyPr>
              <a:p>
                <a:r>
                  <a:rPr lang="en-US" altLang="zh-CN" sz="600"/>
                  <a:t>11</a:t>
                </a:r>
                <a:endParaRPr lang="en-US" altLang="zh-CN" sz="600"/>
              </a:p>
            </p:txBody>
          </p:sp>
        </p:grpSp>
        <p:sp>
          <p:nvSpPr>
            <p:cNvPr id="58" name="任意多边形 57"/>
            <p:cNvSpPr/>
            <p:nvPr/>
          </p:nvSpPr>
          <p:spPr>
            <a:xfrm>
              <a:off x="11777" y="7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任意多边形 61"/>
            <p:cNvSpPr/>
            <p:nvPr/>
          </p:nvSpPr>
          <p:spPr>
            <a:xfrm>
              <a:off x="11723" y="85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文本框 70"/>
            <p:cNvSpPr txBox="true"/>
            <p:nvPr/>
          </p:nvSpPr>
          <p:spPr>
            <a:xfrm>
              <a:off x="11771" y="599"/>
              <a:ext cx="140" cy="225"/>
            </a:xfrm>
            <a:prstGeom prst="rect">
              <a:avLst/>
            </a:prstGeom>
            <a:noFill/>
          </p:spPr>
          <p:txBody>
            <a:bodyPr wrap="square" rtlCol="0">
              <a:noAutofit/>
            </a:bodyPr>
            <a:p>
              <a:r>
                <a:rPr lang="en-US" altLang="zh-CN" sz="600"/>
                <a:t>6</a:t>
              </a:r>
              <a:endParaRPr lang="en-US" altLang="zh-CN" sz="600"/>
            </a:p>
          </p:txBody>
        </p:sp>
        <p:sp>
          <p:nvSpPr>
            <p:cNvPr id="73" name="文本框 72"/>
            <p:cNvSpPr txBox="true"/>
            <p:nvPr/>
          </p:nvSpPr>
          <p:spPr>
            <a:xfrm>
              <a:off x="11688" y="581"/>
              <a:ext cx="140" cy="225"/>
            </a:xfrm>
            <a:prstGeom prst="rect">
              <a:avLst/>
            </a:prstGeom>
            <a:noFill/>
          </p:spPr>
          <p:txBody>
            <a:bodyPr wrap="square" rtlCol="0">
              <a:noAutofit/>
            </a:bodyPr>
            <a:p>
              <a:r>
                <a:rPr lang="en-US" altLang="zh-CN" sz="600"/>
                <a:t>8</a:t>
              </a:r>
              <a:endParaRPr lang="en-US" altLang="zh-CN" sz="600"/>
            </a:p>
          </p:txBody>
        </p:sp>
        <p:sp>
          <p:nvSpPr>
            <p:cNvPr id="74" name="文本框 73"/>
            <p:cNvSpPr txBox="true"/>
            <p:nvPr/>
          </p:nvSpPr>
          <p:spPr>
            <a:xfrm>
              <a:off x="11583" y="688"/>
              <a:ext cx="140" cy="225"/>
            </a:xfrm>
            <a:prstGeom prst="rect">
              <a:avLst/>
            </a:prstGeom>
            <a:noFill/>
          </p:spPr>
          <p:txBody>
            <a:bodyPr wrap="square" rtlCol="0">
              <a:noAutofit/>
            </a:bodyPr>
            <a:p>
              <a:r>
                <a:rPr lang="en-US" altLang="zh-CN" sz="600"/>
                <a:t>9</a:t>
              </a:r>
              <a:endParaRPr lang="en-US" altLang="zh-CN" sz="600"/>
            </a:p>
          </p:txBody>
        </p:sp>
      </p:grpSp>
      <p:grpSp>
        <p:nvGrpSpPr>
          <p:cNvPr id="18" name="组合 17"/>
          <p:cNvGrpSpPr/>
          <p:nvPr/>
        </p:nvGrpSpPr>
        <p:grpSpPr>
          <a:xfrm>
            <a:off x="6555105" y="2621915"/>
            <a:ext cx="2030730" cy="1660525"/>
            <a:chOff x="10518" y="4342"/>
            <a:chExt cx="3198" cy="2845"/>
          </a:xfrm>
        </p:grpSpPr>
        <p:grpSp>
          <p:nvGrpSpPr>
            <p:cNvPr id="19" name="组合 18"/>
            <p:cNvGrpSpPr/>
            <p:nvPr/>
          </p:nvGrpSpPr>
          <p:grpSpPr>
            <a:xfrm>
              <a:off x="10518" y="4342"/>
              <a:ext cx="3198" cy="2379"/>
              <a:chOff x="10524" y="4342"/>
              <a:chExt cx="2738" cy="3185"/>
            </a:xfrm>
          </p:grpSpPr>
          <p:pic>
            <p:nvPicPr>
              <p:cNvPr id="20" name="图片 19"/>
              <p:cNvPicPr>
                <a:picLocks noChangeAspect="true"/>
              </p:cNvPicPr>
              <p:nvPr/>
            </p:nvPicPr>
            <p:blipFill>
              <a:blip r:embed="rId7"/>
              <a:stretch>
                <a:fillRect/>
              </a:stretch>
            </p:blipFill>
            <p:spPr>
              <a:xfrm>
                <a:off x="10524" y="4342"/>
                <a:ext cx="2531" cy="2917"/>
              </a:xfrm>
              <a:prstGeom prst="rect">
                <a:avLst/>
              </a:prstGeom>
            </p:spPr>
          </p:pic>
          <p:sp>
            <p:nvSpPr>
              <p:cNvPr id="22" name="文本框 21"/>
              <p:cNvSpPr txBox="true"/>
              <p:nvPr/>
            </p:nvSpPr>
            <p:spPr>
              <a:xfrm rot="2940000">
                <a:off x="10402" y="5803"/>
                <a:ext cx="3076" cy="372"/>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23" name="文本框 22"/>
              <p:cNvSpPr txBox="true"/>
              <p:nvPr/>
            </p:nvSpPr>
            <p:spPr>
              <a:xfrm rot="20160000">
                <a:off x="10785" y="4857"/>
                <a:ext cx="1838" cy="421"/>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4" name="文本框 23"/>
              <p:cNvSpPr txBox="true"/>
              <p:nvPr/>
            </p:nvSpPr>
            <p:spPr>
              <a:xfrm rot="19860000">
                <a:off x="11424" y="6238"/>
                <a:ext cx="1838" cy="421"/>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30" name="图片 29"/>
            <p:cNvPicPr>
              <a:picLocks noChangeAspect="true"/>
            </p:cNvPicPr>
            <p:nvPr/>
          </p:nvPicPr>
          <p:blipFill>
            <a:blip r:embed="rId8"/>
            <a:stretch>
              <a:fillRect/>
            </a:stretch>
          </p:blipFill>
          <p:spPr>
            <a:xfrm>
              <a:off x="10519" y="6521"/>
              <a:ext cx="2955" cy="666"/>
            </a:xfrm>
            <a:prstGeom prst="rect">
              <a:avLst/>
            </a:prstGeom>
          </p:spPr>
        </p:pic>
      </p:grpSp>
      <p:pic>
        <p:nvPicPr>
          <p:cNvPr id="33" name="图片 32"/>
          <p:cNvPicPr/>
          <p:nvPr/>
        </p:nvPicPr>
        <p:blipFill>
          <a:blip r:embed="rId9"/>
          <a:stretch>
            <a:fillRect/>
          </a:stretch>
        </p:blipFill>
        <p:spPr>
          <a:xfrm>
            <a:off x="374650" y="417195"/>
            <a:ext cx="2153920" cy="1778000"/>
          </a:xfrm>
          <a:prstGeom prst="rect">
            <a:avLst/>
          </a:prstGeom>
        </p:spPr>
      </p:pic>
      <p:grpSp>
        <p:nvGrpSpPr>
          <p:cNvPr id="38" name="组合 37"/>
          <p:cNvGrpSpPr/>
          <p:nvPr/>
        </p:nvGrpSpPr>
        <p:grpSpPr>
          <a:xfrm>
            <a:off x="6104890" y="404495"/>
            <a:ext cx="529590" cy="332740"/>
            <a:chOff x="9614" y="821"/>
            <a:chExt cx="834" cy="524"/>
          </a:xfrm>
        </p:grpSpPr>
        <p:sp>
          <p:nvSpPr>
            <p:cNvPr id="34" name="任意多边形 33"/>
            <p:cNvSpPr/>
            <p:nvPr/>
          </p:nvSpPr>
          <p:spPr>
            <a:xfrm>
              <a:off x="10171" y="1094"/>
              <a:ext cx="117" cy="54"/>
            </a:xfrm>
            <a:custGeom>
              <a:avLst/>
              <a:gdLst>
                <a:gd name="connisteX0" fmla="*/ 0 w 74295"/>
                <a:gd name="connsiteY0" fmla="*/ 0 h 34290"/>
                <a:gd name="connisteX1" fmla="*/ 0 w 74295"/>
                <a:gd name="connsiteY1" fmla="*/ 34290 h 34290"/>
                <a:gd name="connisteX2" fmla="*/ 74295 w 74295"/>
                <a:gd name="connsiteY2" fmla="*/ 34290 h 34290"/>
                <a:gd name="connisteX3" fmla="*/ 74295 w 74295"/>
                <a:gd name="connsiteY3" fmla="*/ 0 h 34290"/>
                <a:gd name="connisteX4" fmla="*/ 0 w 74295"/>
                <a:gd name="connsiteY4" fmla="*/ 0 h 342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290">
                  <a:moveTo>
                    <a:pt x="0" y="0"/>
                  </a:moveTo>
                  <a:lnTo>
                    <a:pt x="0" y="34290"/>
                  </a:lnTo>
                  <a:lnTo>
                    <a:pt x="74295" y="34290"/>
                  </a:lnTo>
                  <a:lnTo>
                    <a:pt x="74295" y="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任意多边形 34"/>
            <p:cNvSpPr/>
            <p:nvPr/>
          </p:nvSpPr>
          <p:spPr>
            <a:xfrm>
              <a:off x="10108" y="1184"/>
              <a:ext cx="63" cy="99"/>
            </a:xfrm>
            <a:custGeom>
              <a:avLst/>
              <a:gdLst>
                <a:gd name="connisteX0" fmla="*/ 0 w 40005"/>
                <a:gd name="connsiteY0" fmla="*/ 0 h 62865"/>
                <a:gd name="connisteX1" fmla="*/ 40005 w 40005"/>
                <a:gd name="connsiteY1" fmla="*/ 0 h 62865"/>
                <a:gd name="connisteX2" fmla="*/ 40005 w 40005"/>
                <a:gd name="connsiteY2" fmla="*/ 62865 h 62865"/>
                <a:gd name="connisteX3" fmla="*/ 0 w 40005"/>
                <a:gd name="connsiteY3" fmla="*/ 62865 h 62865"/>
                <a:gd name="connisteX4" fmla="*/ 0 w 40005"/>
                <a:gd name="connsiteY4" fmla="*/ 0 h 628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0005" h="62865">
                  <a:moveTo>
                    <a:pt x="0" y="0"/>
                  </a:moveTo>
                  <a:lnTo>
                    <a:pt x="40005" y="0"/>
                  </a:lnTo>
                  <a:lnTo>
                    <a:pt x="40005" y="62865"/>
                  </a:lnTo>
                  <a:lnTo>
                    <a:pt x="0" y="62865"/>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true"/>
            <p:nvPr/>
          </p:nvSpPr>
          <p:spPr>
            <a:xfrm>
              <a:off x="10012" y="821"/>
              <a:ext cx="436" cy="262"/>
            </a:xfrm>
            <a:prstGeom prst="rect">
              <a:avLst/>
            </a:prstGeom>
            <a:noFill/>
          </p:spPr>
          <p:txBody>
            <a:bodyPr wrap="square" rtlCol="0">
              <a:noAutofit/>
            </a:bodyPr>
            <a:p>
              <a:r>
                <a:rPr lang="en-US" altLang="zh-CN" sz="600"/>
                <a:t>12</a:t>
              </a:r>
              <a:endParaRPr lang="en-US" altLang="zh-CN" sz="600"/>
            </a:p>
          </p:txBody>
        </p:sp>
        <p:sp>
          <p:nvSpPr>
            <p:cNvPr id="37" name="文本框 36"/>
            <p:cNvSpPr txBox="true"/>
            <p:nvPr/>
          </p:nvSpPr>
          <p:spPr>
            <a:xfrm>
              <a:off x="9614" y="1083"/>
              <a:ext cx="495" cy="262"/>
            </a:xfrm>
            <a:prstGeom prst="rect">
              <a:avLst/>
            </a:prstGeom>
            <a:noFill/>
          </p:spPr>
          <p:txBody>
            <a:bodyPr wrap="square" rtlCol="0">
              <a:noAutofit/>
            </a:bodyPr>
            <a:p>
              <a:r>
                <a:rPr lang="en-US" altLang="zh-CN" sz="600"/>
                <a:t>13</a:t>
              </a:r>
              <a:endParaRPr lang="en-US" altLang="zh-CN" sz="600"/>
            </a:p>
          </p:txBody>
        </p:sp>
      </p:grpSp>
      <p:pic>
        <p:nvPicPr>
          <p:cNvPr id="32" name="图片 31"/>
          <p:cNvPicPr>
            <a:picLocks noChangeAspect="true"/>
          </p:cNvPicPr>
          <p:nvPr/>
        </p:nvPicPr>
        <p:blipFill>
          <a:blip r:embed="rId10"/>
          <a:srcRect l="57174" t="11378" r="3336" b="22756"/>
          <a:stretch>
            <a:fillRect/>
          </a:stretch>
        </p:blipFill>
        <p:spPr>
          <a:xfrm>
            <a:off x="9082405" y="4218940"/>
            <a:ext cx="3157855" cy="2506980"/>
          </a:xfrm>
          <a:prstGeom prst="rect">
            <a:avLst/>
          </a:prstGeom>
        </p:spPr>
      </p:pic>
      <p:sp>
        <p:nvSpPr>
          <p:cNvPr id="39" name="任意多边形 38"/>
          <p:cNvSpPr/>
          <p:nvPr/>
        </p:nvSpPr>
        <p:spPr>
          <a:xfrm>
            <a:off x="9723120" y="4674870"/>
            <a:ext cx="1046480" cy="1321435"/>
          </a:xfrm>
          <a:custGeom>
            <a:avLst/>
            <a:gdLst>
              <a:gd name="connisteX0" fmla="*/ 974090 w 1046480"/>
              <a:gd name="connsiteY0" fmla="*/ 0 h 1321435"/>
              <a:gd name="connisteX1" fmla="*/ 33655 w 1046480"/>
              <a:gd name="connsiteY1" fmla="*/ 313690 h 1321435"/>
              <a:gd name="connisteX2" fmla="*/ 0 w 1046480"/>
              <a:gd name="connsiteY2" fmla="*/ 1321435 h 1321435"/>
              <a:gd name="connisteX3" fmla="*/ 1046480 w 1046480"/>
              <a:gd name="connsiteY3" fmla="*/ 1109345 h 1321435"/>
              <a:gd name="connisteX4" fmla="*/ 974090 w 1046480"/>
              <a:gd name="connsiteY4" fmla="*/ 0 h 13214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046480" h="1321435">
                <a:moveTo>
                  <a:pt x="974090" y="0"/>
                </a:moveTo>
                <a:lnTo>
                  <a:pt x="33655" y="313690"/>
                </a:lnTo>
                <a:lnTo>
                  <a:pt x="0" y="1321435"/>
                </a:lnTo>
                <a:lnTo>
                  <a:pt x="1046480" y="1109345"/>
                </a:lnTo>
                <a:lnTo>
                  <a:pt x="97409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任意多边形 39"/>
          <p:cNvSpPr/>
          <p:nvPr/>
        </p:nvSpPr>
        <p:spPr>
          <a:xfrm>
            <a:off x="10702290" y="4667250"/>
            <a:ext cx="805180" cy="1278255"/>
          </a:xfrm>
          <a:custGeom>
            <a:avLst/>
            <a:gdLst>
              <a:gd name="connisteX0" fmla="*/ 732790 w 805180"/>
              <a:gd name="connsiteY0" fmla="*/ 395605 h 1278255"/>
              <a:gd name="connisteX1" fmla="*/ 805180 w 805180"/>
              <a:gd name="connsiteY1" fmla="*/ 1263650 h 1278255"/>
              <a:gd name="connisteX2" fmla="*/ 694055 w 805180"/>
              <a:gd name="connsiteY2" fmla="*/ 1278255 h 1278255"/>
              <a:gd name="connisteX3" fmla="*/ 67310 w 805180"/>
              <a:gd name="connsiteY3" fmla="*/ 1118870 h 1278255"/>
              <a:gd name="connisteX4" fmla="*/ 0 w 805180"/>
              <a:gd name="connsiteY4" fmla="*/ 0 h 1278255"/>
              <a:gd name="connisteX5" fmla="*/ 732790 w 805180"/>
              <a:gd name="connsiteY5" fmla="*/ 395605 h 12782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805180" h="1278255">
                <a:moveTo>
                  <a:pt x="732790" y="395605"/>
                </a:moveTo>
                <a:lnTo>
                  <a:pt x="805180" y="1263650"/>
                </a:lnTo>
                <a:lnTo>
                  <a:pt x="694055" y="1278255"/>
                </a:lnTo>
                <a:lnTo>
                  <a:pt x="67310" y="1118870"/>
                </a:lnTo>
                <a:lnTo>
                  <a:pt x="0" y="0"/>
                </a:lnTo>
                <a:lnTo>
                  <a:pt x="732790" y="39560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文本框 43"/>
          <p:cNvSpPr txBox="true"/>
          <p:nvPr/>
        </p:nvSpPr>
        <p:spPr>
          <a:xfrm>
            <a:off x="9906000" y="5151755"/>
            <a:ext cx="532765" cy="417830"/>
          </a:xfrm>
          <a:prstGeom prst="rect">
            <a:avLst/>
          </a:prstGeom>
          <a:noFill/>
        </p:spPr>
        <p:txBody>
          <a:bodyPr wrap="square" rtlCol="0" anchor="t">
            <a:noAutofit/>
          </a:bodyPr>
          <a:p>
            <a:r>
              <a:rPr lang="zh-CN" altLang="en-US" sz="2000">
                <a:solidFill>
                  <a:schemeClr val="bg2"/>
                </a:solidFill>
                <a:latin typeface="微软雅黑" panose="020B0503020204020204" charset="-122"/>
                <a:ea typeface="微软雅黑" panose="020B0503020204020204" charset="-122"/>
              </a:rPr>
              <a:t>⑫</a:t>
            </a:r>
            <a:endParaRPr lang="zh-CN" altLang="en-US" sz="2000">
              <a:solidFill>
                <a:schemeClr val="bg2"/>
              </a:solidFill>
              <a:latin typeface="微软雅黑" panose="020B0503020204020204" charset="-122"/>
              <a:ea typeface="微软雅黑" panose="020B0503020204020204" charset="-122"/>
            </a:endParaRPr>
          </a:p>
        </p:txBody>
      </p:sp>
      <p:sp>
        <p:nvSpPr>
          <p:cNvPr id="45" name="文本框 44"/>
          <p:cNvSpPr txBox="true"/>
          <p:nvPr/>
        </p:nvSpPr>
        <p:spPr>
          <a:xfrm>
            <a:off x="10939780" y="5151755"/>
            <a:ext cx="438785" cy="398780"/>
          </a:xfrm>
          <a:prstGeom prst="rect">
            <a:avLst/>
          </a:prstGeom>
          <a:noFill/>
        </p:spPr>
        <p:txBody>
          <a:bodyPr wrap="square" rtlCol="0" anchor="t">
            <a:spAutoFit/>
          </a:bodyPr>
          <a:p>
            <a:r>
              <a:rPr lang="zh-CN" altLang="en-US" sz="2000">
                <a:solidFill>
                  <a:schemeClr val="bg2"/>
                </a:solidFill>
                <a:latin typeface="微软雅黑" panose="020B0503020204020204" charset="-122"/>
                <a:ea typeface="微软雅黑" panose="020B0503020204020204" charset="-122"/>
              </a:rPr>
              <a:t>⑬</a:t>
            </a:r>
            <a:endParaRPr lang="zh-CN" altLang="en-US" sz="2000">
              <a:solidFill>
                <a:schemeClr val="bg2"/>
              </a:solidFill>
              <a:latin typeface="微软雅黑" panose="020B0503020204020204" charset="-122"/>
              <a:ea typeface="微软雅黑" panose="020B0503020204020204" charset="-122"/>
            </a:endParaRPr>
          </a:p>
        </p:txBody>
      </p:sp>
    </p:spTree>
    <p:custDataLst>
      <p:tags r:id="rId1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0" y="0"/>
          <a:ext cx="12240260" cy="6857365"/>
        </p:xfrm>
        <a:graphic>
          <a:graphicData uri="http://schemas.openxmlformats.org/drawingml/2006/table">
            <a:tbl>
              <a:tblPr firstRow="true" bandRow="true">
                <a:tableStyleId>{5C22544A-7EE6-4342-B048-85BDC9FD1C3A}</a:tableStyleId>
              </a:tblPr>
              <a:tblGrid>
                <a:gridCol w="476250"/>
                <a:gridCol w="1294765"/>
                <a:gridCol w="1210945"/>
                <a:gridCol w="1012190"/>
                <a:gridCol w="1048385"/>
                <a:gridCol w="758825"/>
                <a:gridCol w="1005205"/>
                <a:gridCol w="803275"/>
                <a:gridCol w="597535"/>
                <a:gridCol w="857885"/>
                <a:gridCol w="3175000"/>
              </a:tblGrid>
              <a:tr h="37084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831340">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205">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491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14960">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L≤5.1</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H≤6.9</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7815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13</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098010213A1SC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1258</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59105">
                <a:tc rowSpan="3">
                  <a:txBody>
                    <a:bodyPr/>
                    <a:lstStyle/>
                    <a:p>
                      <a:pPr algn="ct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542925">
                <a:tc>
                  <a:txBody>
                    <a:bodyPr/>
                    <a:lstStyle/>
                    <a:p>
                      <a:pPr algn="ct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0715">
                <a:tc>
                  <a:txBody>
                    <a:bodyPr/>
                    <a:lstStyle/>
                    <a:p>
                      <a:pPr algn="ctr" fontAlgn="auto">
                        <a:lnSpc>
                          <a:spcPct val="120000"/>
                        </a:lnSpc>
                      </a:pP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7" name="组合 26"/>
          <p:cNvGrpSpPr/>
          <p:nvPr/>
        </p:nvGrpSpPr>
        <p:grpSpPr>
          <a:xfrm>
            <a:off x="3307080" y="383540"/>
            <a:ext cx="2183765" cy="1758315"/>
            <a:chOff x="11827" y="4846"/>
            <a:chExt cx="6902" cy="4028"/>
          </a:xfrm>
        </p:grpSpPr>
        <p:grpSp>
          <p:nvGrpSpPr>
            <p:cNvPr id="13" name="组合 12"/>
            <p:cNvGrpSpPr/>
            <p:nvPr/>
          </p:nvGrpSpPr>
          <p:grpSpPr>
            <a:xfrm>
              <a:off x="11827" y="4846"/>
              <a:ext cx="6903" cy="4028"/>
              <a:chOff x="7109" y="5630"/>
              <a:chExt cx="4452"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2"/>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7731" y="6514"/>
                <a:ext cx="3019" cy="440"/>
              </a:xfrm>
              <a:prstGeom prst="rect">
                <a:avLst/>
              </a:prstGeom>
              <a:noFill/>
            </p:spPr>
            <p:txBody>
              <a:bodyPr wrap="square" rtlCol="0">
                <a:spAutoFit/>
              </a:bodyPr>
              <a:p>
                <a:r>
                  <a:rPr lang="zh-CN" altLang="en-US" sz="1400"/>
                  <a:t>建筑编号</a:t>
                </a:r>
                <a:r>
                  <a:rPr lang="en-US" altLang="zh-CN" sz="1400"/>
                  <a:t> 02</a:t>
                </a:r>
                <a:endParaRPr lang="en-US" altLang="zh-CN" sz="1400"/>
              </a:p>
            </p:txBody>
          </p:sp>
        </p:grpSp>
        <p:sp>
          <p:nvSpPr>
            <p:cNvPr id="26" name="任意多边形 25"/>
            <p:cNvSpPr/>
            <p:nvPr/>
          </p:nvSpPr>
          <p:spPr>
            <a:xfrm>
              <a:off x="12792" y="7270"/>
              <a:ext cx="1361" cy="1104"/>
            </a:xfrm>
            <a:custGeom>
              <a:avLst/>
              <a:gdLst>
                <a:gd name="connisteX0" fmla="*/ 864235 w 864235"/>
                <a:gd name="connsiteY0" fmla="*/ 63500 h 701040"/>
                <a:gd name="connisteX1" fmla="*/ 825500 w 864235"/>
                <a:gd name="connsiteY1" fmla="*/ 130810 h 701040"/>
                <a:gd name="connisteX2" fmla="*/ 814705 w 864235"/>
                <a:gd name="connsiteY2" fmla="*/ 196215 h 701040"/>
                <a:gd name="connisteX3" fmla="*/ 805815 w 864235"/>
                <a:gd name="connsiteY3" fmla="*/ 261620 h 701040"/>
                <a:gd name="connisteX4" fmla="*/ 799465 w 864235"/>
                <a:gd name="connsiteY4" fmla="*/ 327025 h 701040"/>
                <a:gd name="connisteX5" fmla="*/ 810260 w 864235"/>
                <a:gd name="connsiteY5" fmla="*/ 391795 h 701040"/>
                <a:gd name="connisteX6" fmla="*/ 829945 w 864235"/>
                <a:gd name="connsiteY6" fmla="*/ 457200 h 701040"/>
                <a:gd name="connisteX7" fmla="*/ 847090 w 864235"/>
                <a:gd name="connsiteY7" fmla="*/ 522605 h 701040"/>
                <a:gd name="connisteX8" fmla="*/ 701040 w 864235"/>
                <a:gd name="connsiteY8" fmla="*/ 551180 h 701040"/>
                <a:gd name="connisteX9" fmla="*/ 690245 w 864235"/>
                <a:gd name="connsiteY9" fmla="*/ 673100 h 701040"/>
                <a:gd name="connisteX10" fmla="*/ 276860 w 864235"/>
                <a:gd name="connsiteY10" fmla="*/ 701040 h 701040"/>
                <a:gd name="connisteX11" fmla="*/ 193675 w 864235"/>
                <a:gd name="connsiteY11" fmla="*/ 631825 h 701040"/>
                <a:gd name="connisteX12" fmla="*/ 50165 w 864235"/>
                <a:gd name="connsiteY12" fmla="*/ 431165 h 701040"/>
                <a:gd name="connisteX13" fmla="*/ 0 w 864235"/>
                <a:gd name="connsiteY13" fmla="*/ 98425 h 701040"/>
                <a:gd name="connisteX14" fmla="*/ 43815 w 864235"/>
                <a:gd name="connsiteY14" fmla="*/ 48260 h 701040"/>
                <a:gd name="connisteX15" fmla="*/ 426720 w 864235"/>
                <a:gd name="connsiteY15" fmla="*/ 65405 h 701040"/>
                <a:gd name="connisteX16" fmla="*/ 448945 w 864235"/>
                <a:gd name="connsiteY16" fmla="*/ 0 h 701040"/>
                <a:gd name="connisteX17" fmla="*/ 864235 w 864235"/>
                <a:gd name="connsiteY17" fmla="*/ 63500 h 7010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Lst>
              <a:rect l="l" t="t" r="r" b="b"/>
              <a:pathLst>
                <a:path w="864235" h="701040">
                  <a:moveTo>
                    <a:pt x="864235" y="63500"/>
                  </a:moveTo>
                  <a:lnTo>
                    <a:pt x="825500" y="130810"/>
                  </a:lnTo>
                  <a:lnTo>
                    <a:pt x="814705" y="196215"/>
                  </a:lnTo>
                  <a:lnTo>
                    <a:pt x="805815" y="261620"/>
                  </a:lnTo>
                  <a:lnTo>
                    <a:pt x="799465" y="327025"/>
                  </a:lnTo>
                  <a:lnTo>
                    <a:pt x="810260" y="391795"/>
                  </a:lnTo>
                  <a:lnTo>
                    <a:pt x="829945" y="457200"/>
                  </a:lnTo>
                  <a:lnTo>
                    <a:pt x="847090" y="522605"/>
                  </a:lnTo>
                  <a:lnTo>
                    <a:pt x="701040" y="551180"/>
                  </a:lnTo>
                  <a:lnTo>
                    <a:pt x="690245" y="673100"/>
                  </a:lnTo>
                  <a:lnTo>
                    <a:pt x="276860" y="701040"/>
                  </a:lnTo>
                  <a:lnTo>
                    <a:pt x="193675" y="631825"/>
                  </a:lnTo>
                  <a:lnTo>
                    <a:pt x="50165" y="431165"/>
                  </a:lnTo>
                  <a:lnTo>
                    <a:pt x="0" y="98425"/>
                  </a:lnTo>
                  <a:lnTo>
                    <a:pt x="43815" y="48260"/>
                  </a:lnTo>
                  <a:lnTo>
                    <a:pt x="426720" y="65405"/>
                  </a:lnTo>
                  <a:lnTo>
                    <a:pt x="448945" y="0"/>
                  </a:lnTo>
                  <a:lnTo>
                    <a:pt x="864235" y="6350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2" name="组合 1"/>
          <p:cNvGrpSpPr/>
          <p:nvPr/>
        </p:nvGrpSpPr>
        <p:grpSpPr>
          <a:xfrm>
            <a:off x="3681730" y="2642870"/>
            <a:ext cx="1490345" cy="1638935"/>
            <a:chOff x="5179" y="4505"/>
            <a:chExt cx="2224" cy="2681"/>
          </a:xfrm>
        </p:grpSpPr>
        <p:pic>
          <p:nvPicPr>
            <p:cNvPr id="21" name="图片 20"/>
            <p:cNvPicPr>
              <a:picLocks noChangeAspect="true"/>
            </p:cNvPicPr>
            <p:nvPr/>
          </p:nvPicPr>
          <p:blipFill>
            <a:blip r:embed="rId3"/>
            <a:stretch>
              <a:fillRect/>
            </a:stretch>
          </p:blipFill>
          <p:spPr>
            <a:xfrm>
              <a:off x="5179" y="4505"/>
              <a:ext cx="2224" cy="1849"/>
            </a:xfrm>
            <a:prstGeom prst="rect">
              <a:avLst/>
            </a:prstGeom>
          </p:spPr>
        </p:pic>
        <p:pic>
          <p:nvPicPr>
            <p:cNvPr id="25" name="图片 24"/>
            <p:cNvPicPr>
              <a:picLocks noChangeAspect="true"/>
            </p:cNvPicPr>
            <p:nvPr/>
          </p:nvPicPr>
          <p:blipFill>
            <a:blip r:embed="rId4"/>
            <a:stretch>
              <a:fillRect/>
            </a:stretch>
          </p:blipFill>
          <p:spPr>
            <a:xfrm>
              <a:off x="5179" y="6354"/>
              <a:ext cx="2225" cy="832"/>
            </a:xfrm>
            <a:prstGeom prst="rect">
              <a:avLst/>
            </a:prstGeom>
          </p:spPr>
        </p:pic>
      </p:grpSp>
      <p:grpSp>
        <p:nvGrpSpPr>
          <p:cNvPr id="28" name="组合 27"/>
          <p:cNvGrpSpPr/>
          <p:nvPr/>
        </p:nvGrpSpPr>
        <p:grpSpPr>
          <a:xfrm>
            <a:off x="709930" y="2642870"/>
            <a:ext cx="1490345" cy="1638935"/>
            <a:chOff x="5179" y="4505"/>
            <a:chExt cx="2224" cy="2681"/>
          </a:xfrm>
        </p:grpSpPr>
        <p:pic>
          <p:nvPicPr>
            <p:cNvPr id="29" name="图片 28"/>
            <p:cNvPicPr>
              <a:picLocks noChangeAspect="true"/>
            </p:cNvPicPr>
            <p:nvPr/>
          </p:nvPicPr>
          <p:blipFill>
            <a:blip r:embed="rId3"/>
            <a:stretch>
              <a:fillRect/>
            </a:stretch>
          </p:blipFill>
          <p:spPr>
            <a:xfrm>
              <a:off x="5179" y="4505"/>
              <a:ext cx="2224" cy="1849"/>
            </a:xfrm>
            <a:prstGeom prst="rect">
              <a:avLst/>
            </a:prstGeom>
          </p:spPr>
        </p:pic>
        <p:pic>
          <p:nvPicPr>
            <p:cNvPr id="31" name="图片 30"/>
            <p:cNvPicPr>
              <a:picLocks noChangeAspect="true"/>
            </p:cNvPicPr>
            <p:nvPr/>
          </p:nvPicPr>
          <p:blipFill>
            <a:blip r:embed="rId4"/>
            <a:stretch>
              <a:fillRect/>
            </a:stretch>
          </p:blipFill>
          <p:spPr>
            <a:xfrm>
              <a:off x="5179" y="6354"/>
              <a:ext cx="2225" cy="832"/>
            </a:xfrm>
            <a:prstGeom prst="rect">
              <a:avLst/>
            </a:prstGeom>
          </p:spPr>
        </p:pic>
      </p:grpSp>
      <p:grpSp>
        <p:nvGrpSpPr>
          <p:cNvPr id="78" name="组合 77"/>
          <p:cNvGrpSpPr/>
          <p:nvPr/>
        </p:nvGrpSpPr>
        <p:grpSpPr>
          <a:xfrm>
            <a:off x="6104890" y="327025"/>
            <a:ext cx="2586990" cy="1775460"/>
            <a:chOff x="9476" y="581"/>
            <a:chExt cx="4204" cy="2983"/>
          </a:xfrm>
        </p:grpSpPr>
        <p:grpSp>
          <p:nvGrpSpPr>
            <p:cNvPr id="77" name="组合 76"/>
            <p:cNvGrpSpPr/>
            <p:nvPr/>
          </p:nvGrpSpPr>
          <p:grpSpPr>
            <a:xfrm>
              <a:off x="9476" y="616"/>
              <a:ext cx="4204" cy="2949"/>
              <a:chOff x="9476" y="616"/>
              <a:chExt cx="4204" cy="2949"/>
            </a:xfrm>
          </p:grpSpPr>
          <p:pic>
            <p:nvPicPr>
              <p:cNvPr id="54" name="图片 53"/>
              <p:cNvPicPr>
                <a:picLocks noChangeAspect="true"/>
              </p:cNvPicPr>
              <p:nvPr/>
            </p:nvPicPr>
            <p:blipFill>
              <a:blip r:embed="rId5"/>
              <a:srcRect t="3586"/>
              <a:stretch>
                <a:fillRect/>
              </a:stretch>
            </p:blipFill>
            <p:spPr>
              <a:xfrm>
                <a:off x="9476" y="687"/>
                <a:ext cx="4205" cy="2878"/>
              </a:xfrm>
              <a:prstGeom prst="rect">
                <a:avLst/>
              </a:prstGeom>
            </p:spPr>
          </p:pic>
          <p:sp>
            <p:nvSpPr>
              <p:cNvPr id="41" name="任意多边形 40"/>
              <p:cNvSpPr/>
              <p:nvPr/>
            </p:nvSpPr>
            <p:spPr>
              <a:xfrm>
                <a:off x="13169" y="1049"/>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2" name="任意多边形 41"/>
              <p:cNvSpPr/>
              <p:nvPr/>
            </p:nvSpPr>
            <p:spPr>
              <a:xfrm>
                <a:off x="12913" y="100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任意多边形 46"/>
              <p:cNvSpPr/>
              <p:nvPr/>
            </p:nvSpPr>
            <p:spPr>
              <a:xfrm>
                <a:off x="12590" y="95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0" name="任意多边形 49"/>
              <p:cNvSpPr/>
              <p:nvPr/>
            </p:nvSpPr>
            <p:spPr>
              <a:xfrm>
                <a:off x="12304" y="8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7" name="任意多边形 56"/>
              <p:cNvSpPr/>
              <p:nvPr/>
            </p:nvSpPr>
            <p:spPr>
              <a:xfrm>
                <a:off x="11979" y="841"/>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3" name="任意多边形 62"/>
              <p:cNvSpPr/>
              <p:nvPr/>
            </p:nvSpPr>
            <p:spPr>
              <a:xfrm>
                <a:off x="11692" y="98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6" name="文本框 65"/>
              <p:cNvSpPr txBox="true"/>
              <p:nvPr/>
            </p:nvSpPr>
            <p:spPr>
              <a:xfrm>
                <a:off x="13196" y="824"/>
                <a:ext cx="140" cy="225"/>
              </a:xfrm>
              <a:prstGeom prst="rect">
                <a:avLst/>
              </a:prstGeom>
              <a:noFill/>
            </p:spPr>
            <p:txBody>
              <a:bodyPr wrap="square" rtlCol="0">
                <a:noAutofit/>
              </a:bodyPr>
              <a:p>
                <a:r>
                  <a:rPr lang="en-US" altLang="zh-CN" sz="600"/>
                  <a:t>1</a:t>
                </a:r>
                <a:endParaRPr lang="en-US" altLang="zh-CN" sz="600"/>
              </a:p>
            </p:txBody>
          </p:sp>
          <p:sp>
            <p:nvSpPr>
              <p:cNvPr id="67" name="文本框 66"/>
              <p:cNvSpPr txBox="true"/>
              <p:nvPr/>
            </p:nvSpPr>
            <p:spPr>
              <a:xfrm>
                <a:off x="12913" y="781"/>
                <a:ext cx="140" cy="225"/>
              </a:xfrm>
              <a:prstGeom prst="rect">
                <a:avLst/>
              </a:prstGeom>
              <a:noFill/>
            </p:spPr>
            <p:txBody>
              <a:bodyPr wrap="square" rtlCol="0">
                <a:noAutofit/>
              </a:bodyPr>
              <a:p>
                <a:r>
                  <a:rPr lang="en-US" altLang="zh-CN" sz="600"/>
                  <a:t>2</a:t>
                </a:r>
                <a:endParaRPr lang="en-US" altLang="zh-CN" sz="600"/>
              </a:p>
            </p:txBody>
          </p:sp>
          <p:sp>
            <p:nvSpPr>
              <p:cNvPr id="68" name="文本框 67"/>
              <p:cNvSpPr txBox="true"/>
              <p:nvPr/>
            </p:nvSpPr>
            <p:spPr>
              <a:xfrm>
                <a:off x="12638" y="735"/>
                <a:ext cx="140" cy="246"/>
              </a:xfrm>
              <a:prstGeom prst="rect">
                <a:avLst/>
              </a:prstGeom>
              <a:noFill/>
            </p:spPr>
            <p:txBody>
              <a:bodyPr wrap="square" rtlCol="0">
                <a:noAutofit/>
              </a:bodyPr>
              <a:p>
                <a:r>
                  <a:rPr lang="en-US" altLang="zh-CN" sz="600"/>
                  <a:t>3</a:t>
                </a:r>
                <a:endParaRPr lang="en-US" altLang="zh-CN" sz="600"/>
              </a:p>
            </p:txBody>
          </p:sp>
          <p:sp>
            <p:nvSpPr>
              <p:cNvPr id="69" name="文本框 68"/>
              <p:cNvSpPr txBox="true"/>
              <p:nvPr/>
            </p:nvSpPr>
            <p:spPr>
              <a:xfrm>
                <a:off x="12304" y="688"/>
                <a:ext cx="140" cy="225"/>
              </a:xfrm>
              <a:prstGeom prst="rect">
                <a:avLst/>
              </a:prstGeom>
              <a:noFill/>
            </p:spPr>
            <p:txBody>
              <a:bodyPr wrap="square" rtlCol="0">
                <a:noAutofit/>
              </a:bodyPr>
              <a:p>
                <a:r>
                  <a:rPr lang="en-US" altLang="zh-CN" sz="600"/>
                  <a:t>4</a:t>
                </a:r>
                <a:endParaRPr lang="en-US" altLang="zh-CN" sz="600"/>
              </a:p>
            </p:txBody>
          </p:sp>
          <p:sp>
            <p:nvSpPr>
              <p:cNvPr id="70" name="文本框 69"/>
              <p:cNvSpPr txBox="true"/>
              <p:nvPr/>
            </p:nvSpPr>
            <p:spPr>
              <a:xfrm>
                <a:off x="11979" y="626"/>
                <a:ext cx="140" cy="225"/>
              </a:xfrm>
              <a:prstGeom prst="rect">
                <a:avLst/>
              </a:prstGeom>
              <a:noFill/>
            </p:spPr>
            <p:txBody>
              <a:bodyPr wrap="square" rtlCol="0">
                <a:noAutofit/>
              </a:bodyPr>
              <a:p>
                <a:r>
                  <a:rPr lang="en-US" altLang="zh-CN" sz="600"/>
                  <a:t>5</a:t>
                </a:r>
                <a:endParaRPr lang="en-US" altLang="zh-CN" sz="600"/>
              </a:p>
            </p:txBody>
          </p:sp>
          <p:sp>
            <p:nvSpPr>
              <p:cNvPr id="72" name="文本框 71"/>
              <p:cNvSpPr txBox="true"/>
              <p:nvPr/>
            </p:nvSpPr>
            <p:spPr>
              <a:xfrm>
                <a:off x="11894" y="616"/>
                <a:ext cx="140" cy="225"/>
              </a:xfrm>
              <a:prstGeom prst="rect">
                <a:avLst/>
              </a:prstGeom>
              <a:noFill/>
            </p:spPr>
            <p:txBody>
              <a:bodyPr wrap="square" rtlCol="0">
                <a:noAutofit/>
              </a:bodyPr>
              <a:p>
                <a:r>
                  <a:rPr lang="en-US" altLang="zh-CN" sz="600"/>
                  <a:t>7</a:t>
                </a:r>
                <a:endParaRPr lang="en-US" altLang="zh-CN" sz="600"/>
              </a:p>
            </p:txBody>
          </p:sp>
          <p:sp>
            <p:nvSpPr>
              <p:cNvPr id="75" name="文本框 74"/>
              <p:cNvSpPr txBox="true"/>
              <p:nvPr/>
            </p:nvSpPr>
            <p:spPr>
              <a:xfrm>
                <a:off x="11331" y="688"/>
                <a:ext cx="497" cy="225"/>
              </a:xfrm>
              <a:prstGeom prst="rect">
                <a:avLst/>
              </a:prstGeom>
              <a:noFill/>
            </p:spPr>
            <p:txBody>
              <a:bodyPr wrap="square" rtlCol="0">
                <a:noAutofit/>
              </a:bodyPr>
              <a:p>
                <a:r>
                  <a:rPr lang="en-US" altLang="zh-CN" sz="600"/>
                  <a:t>10</a:t>
                </a:r>
                <a:endParaRPr lang="en-US" altLang="zh-CN" sz="600"/>
              </a:p>
            </p:txBody>
          </p:sp>
          <p:sp>
            <p:nvSpPr>
              <p:cNvPr id="76" name="文本框 75"/>
              <p:cNvSpPr txBox="true"/>
              <p:nvPr/>
            </p:nvSpPr>
            <p:spPr>
              <a:xfrm>
                <a:off x="11458" y="1104"/>
                <a:ext cx="436" cy="262"/>
              </a:xfrm>
              <a:prstGeom prst="rect">
                <a:avLst/>
              </a:prstGeom>
              <a:noFill/>
            </p:spPr>
            <p:txBody>
              <a:bodyPr wrap="square" rtlCol="0">
                <a:noAutofit/>
              </a:bodyPr>
              <a:p>
                <a:r>
                  <a:rPr lang="en-US" altLang="zh-CN" sz="600"/>
                  <a:t>11</a:t>
                </a:r>
                <a:endParaRPr lang="en-US" altLang="zh-CN" sz="600"/>
              </a:p>
            </p:txBody>
          </p:sp>
        </p:grpSp>
        <p:sp>
          <p:nvSpPr>
            <p:cNvPr id="58" name="任意多边形 57"/>
            <p:cNvSpPr/>
            <p:nvPr/>
          </p:nvSpPr>
          <p:spPr>
            <a:xfrm>
              <a:off x="11777" y="796"/>
              <a:ext cx="117" cy="55"/>
            </a:xfrm>
            <a:custGeom>
              <a:avLst/>
              <a:gdLst>
                <a:gd name="connisteX0" fmla="*/ 2540 w 74295"/>
                <a:gd name="connsiteY0" fmla="*/ 0 h 34925"/>
                <a:gd name="connisteX1" fmla="*/ 0 w 74295"/>
                <a:gd name="connsiteY1" fmla="*/ 22225 h 34925"/>
                <a:gd name="connisteX2" fmla="*/ 69850 w 74295"/>
                <a:gd name="connsiteY2" fmla="*/ 34925 h 34925"/>
                <a:gd name="connisteX3" fmla="*/ 74295 w 74295"/>
                <a:gd name="connsiteY3" fmla="*/ 17780 h 34925"/>
                <a:gd name="connisteX4" fmla="*/ 2540 w 74295"/>
                <a:gd name="connsiteY4" fmla="*/ 0 h 3492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925">
                  <a:moveTo>
                    <a:pt x="2540" y="0"/>
                  </a:moveTo>
                  <a:lnTo>
                    <a:pt x="0" y="22225"/>
                  </a:lnTo>
                  <a:lnTo>
                    <a:pt x="69850" y="34925"/>
                  </a:lnTo>
                  <a:lnTo>
                    <a:pt x="74295" y="17780"/>
                  </a:lnTo>
                  <a:lnTo>
                    <a:pt x="254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2" name="任意多边形 61"/>
            <p:cNvSpPr/>
            <p:nvPr/>
          </p:nvSpPr>
          <p:spPr>
            <a:xfrm>
              <a:off x="11723" y="851"/>
              <a:ext cx="48" cy="105"/>
            </a:xfrm>
            <a:custGeom>
              <a:avLst/>
              <a:gdLst>
                <a:gd name="connisteX0" fmla="*/ 9525 w 30480"/>
                <a:gd name="connsiteY0" fmla="*/ 0 h 66675"/>
                <a:gd name="connisteX1" fmla="*/ 30480 w 30480"/>
                <a:gd name="connsiteY1" fmla="*/ 3810 h 66675"/>
                <a:gd name="connisteX2" fmla="*/ 17145 w 30480"/>
                <a:gd name="connsiteY2" fmla="*/ 66675 h 66675"/>
                <a:gd name="connisteX3" fmla="*/ 0 w 30480"/>
                <a:gd name="connsiteY3" fmla="*/ 62865 h 66675"/>
                <a:gd name="connisteX4" fmla="*/ 9525 w 30480"/>
                <a:gd name="connsiteY4" fmla="*/ 0 h 666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0480" h="66675">
                  <a:moveTo>
                    <a:pt x="9525" y="0"/>
                  </a:moveTo>
                  <a:lnTo>
                    <a:pt x="30480" y="3810"/>
                  </a:lnTo>
                  <a:lnTo>
                    <a:pt x="17145" y="66675"/>
                  </a:lnTo>
                  <a:lnTo>
                    <a:pt x="0" y="62865"/>
                  </a:lnTo>
                  <a:lnTo>
                    <a:pt x="9525"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1" name="文本框 70"/>
            <p:cNvSpPr txBox="true"/>
            <p:nvPr/>
          </p:nvSpPr>
          <p:spPr>
            <a:xfrm>
              <a:off x="11771" y="599"/>
              <a:ext cx="140" cy="225"/>
            </a:xfrm>
            <a:prstGeom prst="rect">
              <a:avLst/>
            </a:prstGeom>
            <a:noFill/>
          </p:spPr>
          <p:txBody>
            <a:bodyPr wrap="square" rtlCol="0">
              <a:noAutofit/>
            </a:bodyPr>
            <a:p>
              <a:r>
                <a:rPr lang="en-US" altLang="zh-CN" sz="600"/>
                <a:t>6</a:t>
              </a:r>
              <a:endParaRPr lang="en-US" altLang="zh-CN" sz="600"/>
            </a:p>
          </p:txBody>
        </p:sp>
        <p:sp>
          <p:nvSpPr>
            <p:cNvPr id="73" name="文本框 72"/>
            <p:cNvSpPr txBox="true"/>
            <p:nvPr/>
          </p:nvSpPr>
          <p:spPr>
            <a:xfrm>
              <a:off x="11688" y="581"/>
              <a:ext cx="140" cy="225"/>
            </a:xfrm>
            <a:prstGeom prst="rect">
              <a:avLst/>
            </a:prstGeom>
            <a:noFill/>
          </p:spPr>
          <p:txBody>
            <a:bodyPr wrap="square" rtlCol="0">
              <a:noAutofit/>
            </a:bodyPr>
            <a:p>
              <a:r>
                <a:rPr lang="en-US" altLang="zh-CN" sz="600"/>
                <a:t>8</a:t>
              </a:r>
              <a:endParaRPr lang="en-US" altLang="zh-CN" sz="600"/>
            </a:p>
          </p:txBody>
        </p:sp>
        <p:sp>
          <p:nvSpPr>
            <p:cNvPr id="74" name="文本框 73"/>
            <p:cNvSpPr txBox="true"/>
            <p:nvPr/>
          </p:nvSpPr>
          <p:spPr>
            <a:xfrm>
              <a:off x="11583" y="688"/>
              <a:ext cx="140" cy="225"/>
            </a:xfrm>
            <a:prstGeom prst="rect">
              <a:avLst/>
            </a:prstGeom>
            <a:noFill/>
          </p:spPr>
          <p:txBody>
            <a:bodyPr wrap="square" rtlCol="0">
              <a:noAutofit/>
            </a:bodyPr>
            <a:p>
              <a:r>
                <a:rPr lang="en-US" altLang="zh-CN" sz="600"/>
                <a:t>9</a:t>
              </a:r>
              <a:endParaRPr lang="en-US" altLang="zh-CN" sz="600"/>
            </a:p>
          </p:txBody>
        </p:sp>
      </p:grpSp>
      <p:grpSp>
        <p:nvGrpSpPr>
          <p:cNvPr id="18" name="组合 17"/>
          <p:cNvGrpSpPr/>
          <p:nvPr/>
        </p:nvGrpSpPr>
        <p:grpSpPr>
          <a:xfrm>
            <a:off x="6555105" y="2621915"/>
            <a:ext cx="2030730" cy="1660525"/>
            <a:chOff x="10518" y="4342"/>
            <a:chExt cx="3198" cy="2845"/>
          </a:xfrm>
        </p:grpSpPr>
        <p:grpSp>
          <p:nvGrpSpPr>
            <p:cNvPr id="19" name="组合 18"/>
            <p:cNvGrpSpPr/>
            <p:nvPr/>
          </p:nvGrpSpPr>
          <p:grpSpPr>
            <a:xfrm>
              <a:off x="10518" y="4342"/>
              <a:ext cx="3198" cy="2403"/>
              <a:chOff x="10524" y="4342"/>
              <a:chExt cx="2738" cy="3217"/>
            </a:xfrm>
          </p:grpSpPr>
          <p:pic>
            <p:nvPicPr>
              <p:cNvPr id="20" name="图片 19"/>
              <p:cNvPicPr>
                <a:picLocks noChangeAspect="true"/>
              </p:cNvPicPr>
              <p:nvPr/>
            </p:nvPicPr>
            <p:blipFill>
              <a:blip r:embed="rId6"/>
              <a:stretch>
                <a:fillRect/>
              </a:stretch>
            </p:blipFill>
            <p:spPr>
              <a:xfrm>
                <a:off x="10524" y="4342"/>
                <a:ext cx="2531" cy="2917"/>
              </a:xfrm>
              <a:prstGeom prst="rect">
                <a:avLst/>
              </a:prstGeom>
            </p:spPr>
          </p:pic>
          <p:sp>
            <p:nvSpPr>
              <p:cNvPr id="22" name="文本框 21"/>
              <p:cNvSpPr txBox="true"/>
              <p:nvPr/>
            </p:nvSpPr>
            <p:spPr>
              <a:xfrm rot="2940000">
                <a:off x="10391" y="5817"/>
                <a:ext cx="3111" cy="372"/>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23" name="文本框 22"/>
              <p:cNvSpPr txBox="true"/>
              <p:nvPr/>
            </p:nvSpPr>
            <p:spPr>
              <a:xfrm rot="20160000">
                <a:off x="10629" y="4838"/>
                <a:ext cx="1838" cy="421"/>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4" name="文本框 23"/>
              <p:cNvSpPr txBox="true"/>
              <p:nvPr/>
            </p:nvSpPr>
            <p:spPr>
              <a:xfrm rot="19860000">
                <a:off x="11424" y="6238"/>
                <a:ext cx="1838" cy="421"/>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30" name="图片 29"/>
            <p:cNvPicPr>
              <a:picLocks noChangeAspect="true"/>
            </p:cNvPicPr>
            <p:nvPr/>
          </p:nvPicPr>
          <p:blipFill>
            <a:blip r:embed="rId7"/>
            <a:stretch>
              <a:fillRect/>
            </a:stretch>
          </p:blipFill>
          <p:spPr>
            <a:xfrm>
              <a:off x="10519" y="6521"/>
              <a:ext cx="2955" cy="666"/>
            </a:xfrm>
            <a:prstGeom prst="rect">
              <a:avLst/>
            </a:prstGeom>
          </p:spPr>
        </p:pic>
      </p:grpSp>
      <p:pic>
        <p:nvPicPr>
          <p:cNvPr id="33" name="图片 32"/>
          <p:cNvPicPr/>
          <p:nvPr/>
        </p:nvPicPr>
        <p:blipFill>
          <a:blip r:embed="rId8"/>
          <a:stretch>
            <a:fillRect/>
          </a:stretch>
        </p:blipFill>
        <p:spPr>
          <a:xfrm>
            <a:off x="374650" y="417195"/>
            <a:ext cx="2060575" cy="1725295"/>
          </a:xfrm>
          <a:prstGeom prst="rect">
            <a:avLst/>
          </a:prstGeom>
        </p:spPr>
      </p:pic>
      <p:grpSp>
        <p:nvGrpSpPr>
          <p:cNvPr id="38" name="组合 37"/>
          <p:cNvGrpSpPr/>
          <p:nvPr/>
        </p:nvGrpSpPr>
        <p:grpSpPr>
          <a:xfrm>
            <a:off x="6104890" y="419735"/>
            <a:ext cx="529590" cy="332740"/>
            <a:chOff x="9614" y="821"/>
            <a:chExt cx="834" cy="524"/>
          </a:xfrm>
        </p:grpSpPr>
        <p:sp>
          <p:nvSpPr>
            <p:cNvPr id="34" name="任意多边形 33"/>
            <p:cNvSpPr/>
            <p:nvPr/>
          </p:nvSpPr>
          <p:spPr>
            <a:xfrm>
              <a:off x="10171" y="1094"/>
              <a:ext cx="117" cy="54"/>
            </a:xfrm>
            <a:custGeom>
              <a:avLst/>
              <a:gdLst>
                <a:gd name="connisteX0" fmla="*/ 0 w 74295"/>
                <a:gd name="connsiteY0" fmla="*/ 0 h 34290"/>
                <a:gd name="connisteX1" fmla="*/ 0 w 74295"/>
                <a:gd name="connsiteY1" fmla="*/ 34290 h 34290"/>
                <a:gd name="connisteX2" fmla="*/ 74295 w 74295"/>
                <a:gd name="connsiteY2" fmla="*/ 34290 h 34290"/>
                <a:gd name="connisteX3" fmla="*/ 74295 w 74295"/>
                <a:gd name="connsiteY3" fmla="*/ 0 h 34290"/>
                <a:gd name="connisteX4" fmla="*/ 0 w 74295"/>
                <a:gd name="connsiteY4" fmla="*/ 0 h 342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74295" h="34290">
                  <a:moveTo>
                    <a:pt x="0" y="0"/>
                  </a:moveTo>
                  <a:lnTo>
                    <a:pt x="0" y="34290"/>
                  </a:lnTo>
                  <a:lnTo>
                    <a:pt x="74295" y="34290"/>
                  </a:lnTo>
                  <a:lnTo>
                    <a:pt x="74295" y="0"/>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5" name="任意多边形 34"/>
            <p:cNvSpPr/>
            <p:nvPr/>
          </p:nvSpPr>
          <p:spPr>
            <a:xfrm>
              <a:off x="10108" y="1184"/>
              <a:ext cx="63" cy="99"/>
            </a:xfrm>
            <a:custGeom>
              <a:avLst/>
              <a:gdLst>
                <a:gd name="connisteX0" fmla="*/ 0 w 40005"/>
                <a:gd name="connsiteY0" fmla="*/ 0 h 62865"/>
                <a:gd name="connisteX1" fmla="*/ 40005 w 40005"/>
                <a:gd name="connsiteY1" fmla="*/ 0 h 62865"/>
                <a:gd name="connisteX2" fmla="*/ 40005 w 40005"/>
                <a:gd name="connsiteY2" fmla="*/ 62865 h 62865"/>
                <a:gd name="connisteX3" fmla="*/ 0 w 40005"/>
                <a:gd name="connsiteY3" fmla="*/ 62865 h 62865"/>
                <a:gd name="connisteX4" fmla="*/ 0 w 40005"/>
                <a:gd name="connsiteY4" fmla="*/ 0 h 6286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40005" h="62865">
                  <a:moveTo>
                    <a:pt x="0" y="0"/>
                  </a:moveTo>
                  <a:lnTo>
                    <a:pt x="40005" y="0"/>
                  </a:lnTo>
                  <a:lnTo>
                    <a:pt x="40005" y="62865"/>
                  </a:lnTo>
                  <a:lnTo>
                    <a:pt x="0" y="62865"/>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6" name="文本框 35"/>
            <p:cNvSpPr txBox="true"/>
            <p:nvPr/>
          </p:nvSpPr>
          <p:spPr>
            <a:xfrm>
              <a:off x="10012" y="821"/>
              <a:ext cx="436" cy="262"/>
            </a:xfrm>
            <a:prstGeom prst="rect">
              <a:avLst/>
            </a:prstGeom>
            <a:noFill/>
          </p:spPr>
          <p:txBody>
            <a:bodyPr wrap="square" rtlCol="0">
              <a:noAutofit/>
            </a:bodyPr>
            <a:p>
              <a:r>
                <a:rPr lang="en-US" altLang="zh-CN" sz="600"/>
                <a:t>12</a:t>
              </a:r>
              <a:endParaRPr lang="en-US" altLang="zh-CN" sz="600"/>
            </a:p>
          </p:txBody>
        </p:sp>
        <p:sp>
          <p:nvSpPr>
            <p:cNvPr id="37" name="文本框 36"/>
            <p:cNvSpPr txBox="true"/>
            <p:nvPr/>
          </p:nvSpPr>
          <p:spPr>
            <a:xfrm>
              <a:off x="9614" y="1083"/>
              <a:ext cx="495" cy="262"/>
            </a:xfrm>
            <a:prstGeom prst="rect">
              <a:avLst/>
            </a:prstGeom>
            <a:noFill/>
          </p:spPr>
          <p:txBody>
            <a:bodyPr wrap="square" rtlCol="0">
              <a:noAutofit/>
            </a:bodyPr>
            <a:p>
              <a:r>
                <a:rPr lang="en-US" altLang="zh-CN" sz="600"/>
                <a:t>13</a:t>
              </a:r>
              <a:endParaRPr lang="en-US" altLang="zh-CN" sz="600"/>
            </a:p>
          </p:txBody>
        </p:sp>
      </p:grpSp>
      <p:grpSp>
        <p:nvGrpSpPr>
          <p:cNvPr id="46" name="组合 45"/>
          <p:cNvGrpSpPr/>
          <p:nvPr/>
        </p:nvGrpSpPr>
        <p:grpSpPr>
          <a:xfrm>
            <a:off x="9082405" y="751205"/>
            <a:ext cx="3157220" cy="2506980"/>
            <a:chOff x="14303" y="6644"/>
            <a:chExt cx="4972" cy="3948"/>
          </a:xfrm>
        </p:grpSpPr>
        <p:pic>
          <p:nvPicPr>
            <p:cNvPr id="32" name="图片 31"/>
            <p:cNvPicPr>
              <a:picLocks noChangeAspect="true"/>
            </p:cNvPicPr>
            <p:nvPr/>
          </p:nvPicPr>
          <p:blipFill>
            <a:blip r:embed="rId9"/>
            <a:srcRect l="57174" t="11378" r="3336" b="22756"/>
            <a:stretch>
              <a:fillRect/>
            </a:stretch>
          </p:blipFill>
          <p:spPr>
            <a:xfrm>
              <a:off x="14303" y="6644"/>
              <a:ext cx="4973" cy="3948"/>
            </a:xfrm>
            <a:prstGeom prst="rect">
              <a:avLst/>
            </a:prstGeom>
          </p:spPr>
        </p:pic>
        <p:grpSp>
          <p:nvGrpSpPr>
            <p:cNvPr id="43" name="组合 42"/>
            <p:cNvGrpSpPr/>
            <p:nvPr/>
          </p:nvGrpSpPr>
          <p:grpSpPr>
            <a:xfrm>
              <a:off x="15312" y="7350"/>
              <a:ext cx="2810" cy="2092"/>
              <a:chOff x="15312" y="7350"/>
              <a:chExt cx="2810" cy="2092"/>
            </a:xfrm>
          </p:grpSpPr>
          <p:sp>
            <p:nvSpPr>
              <p:cNvPr id="39" name="任意多边形 38"/>
              <p:cNvSpPr/>
              <p:nvPr/>
            </p:nvSpPr>
            <p:spPr>
              <a:xfrm>
                <a:off x="15312" y="7362"/>
                <a:ext cx="1648" cy="2081"/>
              </a:xfrm>
              <a:custGeom>
                <a:avLst/>
                <a:gdLst>
                  <a:gd name="connisteX0" fmla="*/ 974090 w 1046480"/>
                  <a:gd name="connsiteY0" fmla="*/ 0 h 1321435"/>
                  <a:gd name="connisteX1" fmla="*/ 33655 w 1046480"/>
                  <a:gd name="connsiteY1" fmla="*/ 313690 h 1321435"/>
                  <a:gd name="connisteX2" fmla="*/ 0 w 1046480"/>
                  <a:gd name="connsiteY2" fmla="*/ 1321435 h 1321435"/>
                  <a:gd name="connisteX3" fmla="*/ 1046480 w 1046480"/>
                  <a:gd name="connsiteY3" fmla="*/ 1109345 h 1321435"/>
                  <a:gd name="connisteX4" fmla="*/ 974090 w 1046480"/>
                  <a:gd name="connsiteY4" fmla="*/ 0 h 13214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046480" h="1321435">
                    <a:moveTo>
                      <a:pt x="974090" y="0"/>
                    </a:moveTo>
                    <a:lnTo>
                      <a:pt x="33655" y="313690"/>
                    </a:lnTo>
                    <a:lnTo>
                      <a:pt x="0" y="1321435"/>
                    </a:lnTo>
                    <a:lnTo>
                      <a:pt x="1046480" y="1109345"/>
                    </a:lnTo>
                    <a:lnTo>
                      <a:pt x="97409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任意多边形 39"/>
              <p:cNvSpPr/>
              <p:nvPr/>
            </p:nvSpPr>
            <p:spPr>
              <a:xfrm>
                <a:off x="16854" y="7350"/>
                <a:ext cx="1268" cy="2013"/>
              </a:xfrm>
              <a:custGeom>
                <a:avLst/>
                <a:gdLst>
                  <a:gd name="connisteX0" fmla="*/ 732790 w 805180"/>
                  <a:gd name="connsiteY0" fmla="*/ 395605 h 1278255"/>
                  <a:gd name="connisteX1" fmla="*/ 805180 w 805180"/>
                  <a:gd name="connsiteY1" fmla="*/ 1263650 h 1278255"/>
                  <a:gd name="connisteX2" fmla="*/ 694055 w 805180"/>
                  <a:gd name="connsiteY2" fmla="*/ 1278255 h 1278255"/>
                  <a:gd name="connisteX3" fmla="*/ 67310 w 805180"/>
                  <a:gd name="connsiteY3" fmla="*/ 1118870 h 1278255"/>
                  <a:gd name="connisteX4" fmla="*/ 0 w 805180"/>
                  <a:gd name="connsiteY4" fmla="*/ 0 h 1278255"/>
                  <a:gd name="connisteX5" fmla="*/ 732790 w 805180"/>
                  <a:gd name="connsiteY5" fmla="*/ 395605 h 12782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805180" h="1278255">
                    <a:moveTo>
                      <a:pt x="732790" y="395605"/>
                    </a:moveTo>
                    <a:lnTo>
                      <a:pt x="805180" y="1263650"/>
                    </a:lnTo>
                    <a:lnTo>
                      <a:pt x="694055" y="1278255"/>
                    </a:lnTo>
                    <a:lnTo>
                      <a:pt x="67310" y="1118870"/>
                    </a:lnTo>
                    <a:lnTo>
                      <a:pt x="0" y="0"/>
                    </a:lnTo>
                    <a:lnTo>
                      <a:pt x="732790" y="39560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4" name="文本框 43"/>
              <p:cNvSpPr txBox="true"/>
              <p:nvPr/>
            </p:nvSpPr>
            <p:spPr>
              <a:xfrm>
                <a:off x="15600" y="8113"/>
                <a:ext cx="839" cy="658"/>
              </a:xfrm>
              <a:prstGeom prst="rect">
                <a:avLst/>
              </a:prstGeom>
              <a:noFill/>
            </p:spPr>
            <p:txBody>
              <a:bodyPr wrap="square" rtlCol="0" anchor="t">
                <a:noAutofit/>
              </a:bodyPr>
              <a:p>
                <a:r>
                  <a:rPr lang="zh-CN" altLang="en-US" sz="2000">
                    <a:solidFill>
                      <a:schemeClr val="bg2"/>
                    </a:solidFill>
                    <a:latin typeface="微软雅黑" panose="020B0503020204020204" charset="-122"/>
                    <a:ea typeface="微软雅黑" panose="020B0503020204020204" charset="-122"/>
                  </a:rPr>
                  <a:t>⑫</a:t>
                </a:r>
                <a:endParaRPr lang="zh-CN" altLang="en-US" sz="2000">
                  <a:solidFill>
                    <a:schemeClr val="bg2"/>
                  </a:solidFill>
                  <a:latin typeface="微软雅黑" panose="020B0503020204020204" charset="-122"/>
                  <a:ea typeface="微软雅黑" panose="020B0503020204020204" charset="-122"/>
                </a:endParaRPr>
              </a:p>
            </p:txBody>
          </p:sp>
          <p:sp>
            <p:nvSpPr>
              <p:cNvPr id="45" name="文本框 44"/>
              <p:cNvSpPr txBox="true"/>
              <p:nvPr/>
            </p:nvSpPr>
            <p:spPr>
              <a:xfrm>
                <a:off x="17228" y="8113"/>
                <a:ext cx="691" cy="628"/>
              </a:xfrm>
              <a:prstGeom prst="rect">
                <a:avLst/>
              </a:prstGeom>
              <a:noFill/>
            </p:spPr>
            <p:txBody>
              <a:bodyPr wrap="square" rtlCol="0" anchor="t">
                <a:spAutoFit/>
              </a:bodyPr>
              <a:p>
                <a:r>
                  <a:rPr lang="zh-CN" altLang="en-US" sz="2000">
                    <a:solidFill>
                      <a:schemeClr val="bg2"/>
                    </a:solidFill>
                    <a:latin typeface="微软雅黑" panose="020B0503020204020204" charset="-122"/>
                    <a:ea typeface="微软雅黑" panose="020B0503020204020204" charset="-122"/>
                  </a:rPr>
                  <a:t>⑬</a:t>
                </a:r>
                <a:endParaRPr lang="zh-CN" altLang="en-US" sz="2000">
                  <a:solidFill>
                    <a:schemeClr val="bg2"/>
                  </a:solidFill>
                  <a:latin typeface="微软雅黑" panose="020B0503020204020204" charset="-122"/>
                  <a:ea typeface="微软雅黑" panose="020B0503020204020204" charset="-122"/>
                </a:endParaRPr>
              </a:p>
            </p:txBody>
          </p:sp>
        </p:grpSp>
      </p:grpSp>
    </p:spTree>
    <p:custDataLst>
      <p:tags r:id="rId10"/>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格 9"/>
          <p:cNvGraphicFramePr>
            <a:graphicFrameLocks noGrp="true"/>
          </p:cNvGraphicFramePr>
          <p:nvPr>
            <p:custDataLst>
              <p:tags r:id="rId1"/>
            </p:custDataLst>
          </p:nvPr>
        </p:nvGraphicFramePr>
        <p:xfrm>
          <a:off x="0" y="0"/>
          <a:ext cx="12240260" cy="6857365"/>
        </p:xfrm>
        <a:graphic>
          <a:graphicData uri="http://schemas.openxmlformats.org/drawingml/2006/table">
            <a:tbl>
              <a:tblPr firstRow="true" bandRow="true">
                <a:tableStyleId>{5C22544A-7EE6-4342-B048-85BDC9FD1C3A}</a:tableStyleId>
              </a:tblPr>
              <a:tblGrid>
                <a:gridCol w="476250"/>
                <a:gridCol w="1294765"/>
                <a:gridCol w="1210945"/>
                <a:gridCol w="1012190"/>
                <a:gridCol w="1048385"/>
                <a:gridCol w="758825"/>
                <a:gridCol w="1005205"/>
                <a:gridCol w="803275"/>
                <a:gridCol w="597535"/>
                <a:gridCol w="857885"/>
                <a:gridCol w="3175000"/>
              </a:tblGrid>
              <a:tr h="370840">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区位图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3">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建筑位置图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gridSpan="4">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广告点位平面分布图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广告点位立面分布图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r>
              <a:tr h="1831340">
                <a:tc gridSpan="3">
                  <a:txBody>
                    <a:bodyPr/>
                    <a:lstStyle/>
                    <a:p>
                      <a:pPr fontAlgn="auto">
                        <a:lnSpc>
                          <a:spcPct val="110000"/>
                        </a:lnSpc>
                      </a:pP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1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10000"/>
                        </a:lnSpc>
                      </a:pPr>
                      <a:r>
                        <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rPr>
                        <a:t>`</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11">
                  <a:txBody>
                    <a:bodyPr/>
                    <a:lstStyle/>
                    <a:p>
                      <a:pPr algn="ctr" fontAlgn="auto">
                        <a:lnSpc>
                          <a:spcPct val="110000"/>
                        </a:lnSpc>
                      </a:pPr>
                      <a:r>
                        <a:rPr lang="zh-CN" altLang="en-US" sz="1200" spc="60" baseline="0" dirty="0">
                          <a:solidFill>
                            <a:schemeClr val="bg1"/>
                          </a:solidFill>
                          <a:uFillTx/>
                          <a:latin typeface="Arial" panose="02080604020202020204" pitchFamily="34" charset="0"/>
                          <a:ea typeface="Wingdings" panose="05000000000000000000" charset="0"/>
                        </a:rPr>
                        <a:t>完成时间</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70205">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总图规划用地规划图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3">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地块控制性详细规划用地规划图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solidFill>
                      <a:schemeClr val="accent1"/>
                    </a:solidFill>
                  </a:tcPr>
                </a:tc>
                <a:tc hMerge="true">
                  <a:tcPr marL="88900" marR="88900" marT="47625" marB="47625" anchor="ctr">
                    <a:solidFill>
                      <a:schemeClr val="accent1"/>
                    </a:solidFill>
                  </a:tcPr>
                </a:tc>
                <a:tc hMerge="true">
                  <a:tcPr marL="88900" marR="88900" marT="47625" marB="47625" anchor="ctr">
                    <a:solidFill>
                      <a:schemeClr val="accent1"/>
                    </a:solidFill>
                  </a:tcPr>
                </a:tc>
                <a:tc gridSpan="4">
                  <a:txBody>
                    <a:bodyPr/>
                    <a:p>
                      <a:pPr algn="ctr" fontAlgn="auto">
                        <a:lnSpc>
                          <a:spcPct val="120000"/>
                        </a:lnSpc>
                      </a:pPr>
                      <a:r>
                        <a:rPr lang="zh-CN" altLang="en-US" sz="1200" baseline="0" dirty="0">
                          <a:solidFill>
                            <a:schemeClr val="bg1"/>
                          </a:solidFill>
                          <a:latin typeface="Arial" panose="02080604020202020204" pitchFamily="34" charset="0"/>
                          <a:ea typeface="Wingdings" panose="05000000000000000000" charset="0"/>
                        </a:rPr>
                        <a:t>控制分区图</a:t>
                      </a:r>
                      <a:endParaRPr lang="zh-CN" altLang="en-US" sz="1200" baseline="0" dirty="0">
                        <a:solidFill>
                          <a:schemeClr val="bg1"/>
                        </a:solidFill>
                        <a:latin typeface="Arial" panose="02080604020202020204" pitchFamily="34" charset="0"/>
                        <a:ea typeface="Wingdings" panose="05000000000000000000" charset="0"/>
                      </a:endParaRPr>
                    </a:p>
                  </a:txBody>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hMerge="true">
                  <a:tcPr marL="88900" marR="88900" marT="47625" marB="47625" anchor="ct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solidFill>
                      <a:schemeClr val="accent1"/>
                    </a:solidFill>
                  </a:tcPr>
                </a:tc>
                <a:tc vMerge="true">
                  <a:tcPr marL="88900" marR="88900" marT="47625" marB="47625" anchor="ctr"/>
                </a:tc>
              </a:tr>
              <a:tr h="1849120">
                <a:tc gridSpan="3">
                  <a:txBody>
                    <a:bodyPr/>
                    <a:lstStyle/>
                    <a:p>
                      <a:pPr fontAlgn="auto">
                        <a:lnSpc>
                          <a:spcPct val="120000"/>
                        </a:lnSpc>
                      </a:pP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3">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gridSpan="4">
                  <a:txBody>
                    <a:bodyPr/>
                    <a:lstStyle/>
                    <a:p>
                      <a:pPr algn="ctr" fontAlgn="auto">
                        <a:lnSpc>
                          <a:spcPct val="120000"/>
                        </a:lnSpc>
                      </a:pP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h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314960">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序号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点位编号</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项目名称</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地址</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类型</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rowSpan="2">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设施性质</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lstStyle/>
                    <a:p>
                      <a:pPr algn="ctr" fontAlgn="auto">
                        <a:lnSpc>
                          <a:spcPct val="120000"/>
                        </a:lnSpc>
                        <a:buClrTx/>
                        <a:buSzTx/>
                        <a:buFontTx/>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设施刊播形式</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设施尺寸</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照明</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a:txBody>
                    <a:bodyPr/>
                    <a:p>
                      <a:pPr algn="ctr" fontAlgn="auto">
                        <a:lnSpc>
                          <a:spcPct val="120000"/>
                        </a:lnSpc>
                        <a:buClrTx/>
                        <a:buSzTx/>
                        <a:buFontTx/>
                        <a:buNone/>
                      </a:pPr>
                      <a:r>
                        <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rPr>
                        <a:t>色彩</a:t>
                      </a:r>
                      <a:endParaRPr lang="zh-CN" altLang="en-US" sz="1000" spc="60" baseline="0">
                        <a:solidFill>
                          <a:schemeClr val="bg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L≤8.2</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baseline="0">
                          <a:solidFill>
                            <a:schemeClr val="tx1"/>
                          </a:solidFill>
                          <a:uFillTx/>
                          <a:latin typeface="Arial" panose="02080604020202020204" pitchFamily="34" charset="0"/>
                          <a:ea typeface="Wingdings" panose="05000000000000000000" charset="0"/>
                        </a:rPr>
                        <a:t>H≤3.2</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baseline="0">
                          <a:solidFill>
                            <a:schemeClr val="tx1"/>
                          </a:solidFill>
                          <a:uFillTx/>
                          <a:latin typeface="Arial" panose="02080604020202020204" pitchFamily="34" charset="0"/>
                          <a:ea typeface="Wingdings" panose="05000000000000000000" charset="0"/>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47815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1</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098080301A1SC</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旭惠</a:t>
                      </a:r>
                      <a:r>
                        <a:rPr lang="en-US" altLang="zh-CN" sz="1000" spc="60" baseline="0" dirty="0">
                          <a:solidFill>
                            <a:schemeClr val="tx1"/>
                          </a:solidFill>
                          <a:uFillTx/>
                          <a:latin typeface="Arial" panose="02080604020202020204" pitchFamily="34" charset="0"/>
                          <a:ea typeface="Wingdings" panose="05000000000000000000" charset="0"/>
                        </a:rPr>
                        <a:t>·</a:t>
                      </a:r>
                      <a:r>
                        <a:rPr lang="zh-CN" altLang="en-US" sz="1000" spc="60" baseline="0" dirty="0">
                          <a:solidFill>
                            <a:schemeClr val="tx1"/>
                          </a:solidFill>
                          <a:uFillTx/>
                          <a:latin typeface="Arial" panose="02080604020202020204" pitchFamily="34" charset="0"/>
                          <a:ea typeface="Wingdings" panose="05000000000000000000" charset="0"/>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牡丹江路</a:t>
                      </a:r>
                      <a:r>
                        <a:rPr lang="en-US" altLang="zh-CN" sz="1000" spc="60" baseline="0" dirty="0">
                          <a:solidFill>
                            <a:schemeClr val="tx1"/>
                          </a:solidFill>
                          <a:uFillTx/>
                          <a:latin typeface="Arial" panose="02080604020202020204" pitchFamily="34" charset="0"/>
                          <a:ea typeface="Wingdings" panose="05000000000000000000" charset="0"/>
                        </a:rPr>
                        <a:t>1255</a:t>
                      </a:r>
                      <a:r>
                        <a:rPr lang="zh-CN" altLang="en-US" sz="1000" spc="60" baseline="0" dirty="0">
                          <a:solidFill>
                            <a:schemeClr val="tx1"/>
                          </a:solidFill>
                          <a:uFillTx/>
                          <a:latin typeface="Arial" panose="02080604020202020204" pitchFamily="34" charset="0"/>
                          <a:ea typeface="Wingdings" panose="05000000000000000000" charset="0"/>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baseline="0" dirty="0">
                          <a:solidFill>
                            <a:schemeClr val="tx1"/>
                          </a:solidFill>
                          <a:uFillTx/>
                          <a:latin typeface="Arial" panose="02080604020202020204" pitchFamily="34" charset="0"/>
                          <a:ea typeface="Wingdings" panose="05000000000000000000" charset="0"/>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vMerge="true">
                  <a:tcPr/>
                </a:tc>
              </a:tr>
              <a:tr h="459105">
                <a:tc rowSpan="3">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2</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098080302A1SC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L≤4.6</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H≤3.2</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L≤4.6</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H≤3.2</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3">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0">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rowSpan="2">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a:tc>
              </a:tr>
              <a:tr h="542925">
                <a:tc>
                  <a:txBody>
                    <a:bodyPr/>
                    <a:lstStyle/>
                    <a:p>
                      <a:pPr algn="ctr" fontAlgn="auto">
                        <a:lnSpc>
                          <a:spcPct val="120000"/>
                        </a:lnSpc>
                      </a:pPr>
                      <a:r>
                        <a:rPr lang="en-US" altLang="zh-CN" sz="1000" spc="60" baseline="0" dirty="0">
                          <a:solidFill>
                            <a:schemeClr val="tx1"/>
                          </a:solidFill>
                          <a:uFillTx/>
                          <a:latin typeface="Arial" panose="02080604020202020204" pitchFamily="34" charset="0"/>
                          <a:ea typeface="Wingdings" panose="05000000000000000000" charset="0"/>
                        </a:rPr>
                        <a:t>3</a:t>
                      </a:r>
                      <a:endParaRPr lang="en-US" altLang="zh-CN"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098080303A1SC</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dirty="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r h="640715">
                <a:tc>
                  <a:txBody>
                    <a:bodyPr/>
                    <a:lstStyle/>
                    <a:p>
                      <a:pPr algn="ctr" fontAlgn="auto">
                        <a:lnSpc>
                          <a:spcPct val="120000"/>
                        </a:lnSpc>
                      </a:pPr>
                      <a:r>
                        <a:rPr lang="en-US" altLang="zh-CN" sz="1000" spc="60" baseline="0">
                          <a:solidFill>
                            <a:schemeClr val="tx1"/>
                          </a:solidFill>
                          <a:uFillTx/>
                          <a:latin typeface="Arial" panose="02080604020202020204" pitchFamily="34" charset="0"/>
                          <a:ea typeface="Wingdings" panose="05000000000000000000" charset="0"/>
                        </a:rPr>
                        <a:t>4</a:t>
                      </a:r>
                      <a:endParaRPr lang="en-US" altLang="zh-CN"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en-US" altLang="zh-CN" sz="1000" spc="60" dirty="0">
                          <a:solidFill>
                            <a:schemeClr val="tx1"/>
                          </a:solidFill>
                          <a:uFillTx/>
                          <a:latin typeface="Arial" panose="02080604020202020204" pitchFamily="34" charset="0"/>
                          <a:ea typeface="Wingdings" panose="05000000000000000000" charset="0"/>
                          <a:sym typeface="+mn-ea"/>
                        </a:rPr>
                        <a:t>098080304A1SC</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旭惠</a:t>
                      </a:r>
                      <a:r>
                        <a:rPr lang="en-US" altLang="zh-CN" sz="1000" spc="60" dirty="0">
                          <a:solidFill>
                            <a:schemeClr val="tx1"/>
                          </a:solidFill>
                          <a:uFillTx/>
                          <a:latin typeface="Arial" panose="02080604020202020204" pitchFamily="34" charset="0"/>
                          <a:ea typeface="Wingdings" panose="05000000000000000000" charset="0"/>
                          <a:sym typeface="+mn-ea"/>
                        </a:rPr>
                        <a:t>·</a:t>
                      </a:r>
                      <a:r>
                        <a:rPr lang="zh-CN" altLang="en-US" sz="1000" spc="60" dirty="0">
                          <a:solidFill>
                            <a:schemeClr val="tx1"/>
                          </a:solidFill>
                          <a:uFillTx/>
                          <a:latin typeface="Arial" panose="02080604020202020204" pitchFamily="34" charset="0"/>
                          <a:ea typeface="Wingdings" panose="05000000000000000000" charset="0"/>
                          <a:sym typeface="+mn-ea"/>
                        </a:rPr>
                        <a:t>海江新天地</a:t>
                      </a:r>
                      <a:endParaRPr lang="zh-CN" altLang="en-US" sz="1000" spc="60" baseline="0">
                        <a:solidFill>
                          <a:schemeClr val="tx1"/>
                        </a:solidFill>
                        <a:uFillTx/>
                        <a:latin typeface="Arial" panose="02080604020202020204" pitchFamily="34" charset="0"/>
                        <a:ea typeface="Wingdings" panose="05000000000000000000" charset="0"/>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pPr>
                      <a:r>
                        <a:rPr lang="zh-CN" altLang="en-US" sz="1000" spc="60" dirty="0">
                          <a:solidFill>
                            <a:schemeClr val="tx1"/>
                          </a:solidFill>
                          <a:uFillTx/>
                          <a:latin typeface="Arial" panose="02080604020202020204" pitchFamily="34" charset="0"/>
                          <a:ea typeface="Wingdings" panose="05000000000000000000" charset="0"/>
                          <a:sym typeface="+mn-ea"/>
                        </a:rPr>
                        <a:t>牡丹江路</a:t>
                      </a:r>
                      <a:r>
                        <a:rPr lang="en-US" altLang="zh-CN" sz="1000" spc="60" dirty="0">
                          <a:solidFill>
                            <a:schemeClr val="tx1"/>
                          </a:solidFill>
                          <a:uFillTx/>
                          <a:latin typeface="Arial" panose="02080604020202020204" pitchFamily="34" charset="0"/>
                          <a:ea typeface="Wingdings" panose="05000000000000000000" charset="0"/>
                          <a:sym typeface="+mn-ea"/>
                        </a:rPr>
                        <a:t>1255</a:t>
                      </a:r>
                      <a:r>
                        <a:rPr lang="zh-CN" altLang="en-US" sz="1000" spc="60" dirty="0">
                          <a:solidFill>
                            <a:schemeClr val="tx1"/>
                          </a:solidFill>
                          <a:uFillTx/>
                          <a:latin typeface="Arial" panose="02080604020202020204" pitchFamily="34" charset="0"/>
                          <a:ea typeface="Wingdings" panose="05000000000000000000" charset="0"/>
                          <a:sym typeface="+mn-ea"/>
                        </a:rPr>
                        <a:t>号</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附属灯箱广告</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dirty="0">
                          <a:solidFill>
                            <a:schemeClr val="tx1"/>
                          </a:solidFill>
                          <a:uFillTx/>
                          <a:latin typeface="Arial" panose="02080604020202020204" pitchFamily="34" charset="0"/>
                          <a:ea typeface="Wingdings" panose="05000000000000000000" charset="0"/>
                          <a:sym typeface="+mn-ea"/>
                        </a:rPr>
                        <a:t>经营性</a:t>
                      </a:r>
                      <a:endParaRPr lang="en-US" altLang="zh-CN" sz="1000" spc="60" baseline="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lstStyle/>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静态</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L≤3.9</a:t>
                      </a:r>
                      <a:endParaRPr lang="en-US" altLang="zh-CN" sz="1000" spc="60" baseline="0">
                        <a:solidFill>
                          <a:schemeClr val="tx1"/>
                        </a:solidFill>
                        <a:uFillTx/>
                        <a:latin typeface="Arial" panose="02080604020202020204" pitchFamily="34" charset="0"/>
                        <a:ea typeface="Wingdings" panose="05000000000000000000" charset="0"/>
                      </a:endParaRPr>
                    </a:p>
                    <a:p>
                      <a:pPr algn="ctr" fontAlgn="auto">
                        <a:lnSpc>
                          <a:spcPct val="120000"/>
                        </a:lnSpc>
                        <a:buNone/>
                      </a:pPr>
                      <a:r>
                        <a:rPr lang="en-US" altLang="zh-CN" sz="1000" spc="60">
                          <a:solidFill>
                            <a:schemeClr val="tx1"/>
                          </a:solidFill>
                          <a:uFillTx/>
                          <a:latin typeface="Arial" panose="02080604020202020204" pitchFamily="34" charset="0"/>
                          <a:ea typeface="Wingdings" panose="05000000000000000000" charset="0"/>
                          <a:sym typeface="+mn-ea"/>
                        </a:rPr>
                        <a:t>H≤1.2</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内打光</a:t>
                      </a:r>
                      <a:endParaRPr lang="en-US" altLang="zh-CN"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a:txBody>
                    <a:bodyPr/>
                    <a:p>
                      <a:pPr algn="ctr" fontAlgn="auto">
                        <a:lnSpc>
                          <a:spcPct val="120000"/>
                        </a:lnSpc>
                        <a:buNone/>
                      </a:pPr>
                      <a:r>
                        <a:rPr lang="zh-CN" altLang="en-US" sz="1000" spc="60">
                          <a:solidFill>
                            <a:schemeClr val="tx1"/>
                          </a:solidFill>
                          <a:uFillTx/>
                          <a:latin typeface="Arial" panose="02080604020202020204" pitchFamily="34" charset="0"/>
                          <a:ea typeface="Wingdings" panose="05000000000000000000" charset="0"/>
                          <a:sym typeface="+mn-ea"/>
                        </a:rPr>
                        <a:t>与建筑色彩相协调</a:t>
                      </a:r>
                      <a:endParaRPr lang="zh-CN" altLang="en-US" sz="1000" spc="60" baseline="0" dirty="0">
                        <a:solidFill>
                          <a:schemeClr val="tx1"/>
                        </a:solidFill>
                        <a:uFillTx/>
                        <a:latin typeface="Arial" panose="02080604020202020204" pitchFamily="34" charset="0"/>
                        <a:ea typeface="Wingdings" panose="05000000000000000000" charset="0"/>
                        <a:cs typeface="微软雅黑" panose="020B0503020204020204" charset="-122"/>
                      </a:endParaRPr>
                    </a:p>
                  </a:txBody>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c vMerge="true">
                  <a:tcPr marL="88900" marR="88900" marT="47625" marB="47625"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solidFill>
                  </a:tcPr>
                </a:tc>
              </a:tr>
            </a:tbl>
          </a:graphicData>
        </a:graphic>
      </p:graphicFrame>
      <p:grpSp>
        <p:nvGrpSpPr>
          <p:cNvPr id="2" name="组合 1"/>
          <p:cNvGrpSpPr/>
          <p:nvPr/>
        </p:nvGrpSpPr>
        <p:grpSpPr>
          <a:xfrm>
            <a:off x="3681730" y="2567940"/>
            <a:ext cx="1490345" cy="1814195"/>
            <a:chOff x="5179" y="4505"/>
            <a:chExt cx="2224" cy="2681"/>
          </a:xfrm>
        </p:grpSpPr>
        <p:pic>
          <p:nvPicPr>
            <p:cNvPr id="21" name="图片 20"/>
            <p:cNvPicPr>
              <a:picLocks noChangeAspect="true"/>
            </p:cNvPicPr>
            <p:nvPr/>
          </p:nvPicPr>
          <p:blipFill>
            <a:blip r:embed="rId2"/>
            <a:stretch>
              <a:fillRect/>
            </a:stretch>
          </p:blipFill>
          <p:spPr>
            <a:xfrm>
              <a:off x="5179" y="4505"/>
              <a:ext cx="2224" cy="1849"/>
            </a:xfrm>
            <a:prstGeom prst="rect">
              <a:avLst/>
            </a:prstGeom>
          </p:spPr>
        </p:pic>
        <p:pic>
          <p:nvPicPr>
            <p:cNvPr id="25" name="图片 24"/>
            <p:cNvPicPr>
              <a:picLocks noChangeAspect="true"/>
            </p:cNvPicPr>
            <p:nvPr/>
          </p:nvPicPr>
          <p:blipFill>
            <a:blip r:embed="rId3"/>
            <a:stretch>
              <a:fillRect/>
            </a:stretch>
          </p:blipFill>
          <p:spPr>
            <a:xfrm>
              <a:off x="5179" y="6354"/>
              <a:ext cx="2225" cy="832"/>
            </a:xfrm>
            <a:prstGeom prst="rect">
              <a:avLst/>
            </a:prstGeom>
          </p:spPr>
        </p:pic>
      </p:grpSp>
      <p:grpSp>
        <p:nvGrpSpPr>
          <p:cNvPr id="28" name="组合 27"/>
          <p:cNvGrpSpPr/>
          <p:nvPr/>
        </p:nvGrpSpPr>
        <p:grpSpPr>
          <a:xfrm>
            <a:off x="709930" y="2567940"/>
            <a:ext cx="1490345" cy="1844675"/>
            <a:chOff x="5179" y="4505"/>
            <a:chExt cx="2224" cy="2681"/>
          </a:xfrm>
        </p:grpSpPr>
        <p:pic>
          <p:nvPicPr>
            <p:cNvPr id="29" name="图片 28"/>
            <p:cNvPicPr>
              <a:picLocks noChangeAspect="true"/>
            </p:cNvPicPr>
            <p:nvPr/>
          </p:nvPicPr>
          <p:blipFill>
            <a:blip r:embed="rId2"/>
            <a:stretch>
              <a:fillRect/>
            </a:stretch>
          </p:blipFill>
          <p:spPr>
            <a:xfrm>
              <a:off x="5179" y="4505"/>
              <a:ext cx="2224" cy="1849"/>
            </a:xfrm>
            <a:prstGeom prst="rect">
              <a:avLst/>
            </a:prstGeom>
          </p:spPr>
        </p:pic>
        <p:pic>
          <p:nvPicPr>
            <p:cNvPr id="31" name="图片 30"/>
            <p:cNvPicPr>
              <a:picLocks noChangeAspect="true"/>
            </p:cNvPicPr>
            <p:nvPr/>
          </p:nvPicPr>
          <p:blipFill>
            <a:blip r:embed="rId3"/>
            <a:stretch>
              <a:fillRect/>
            </a:stretch>
          </p:blipFill>
          <p:spPr>
            <a:xfrm>
              <a:off x="5179" y="6354"/>
              <a:ext cx="2225" cy="832"/>
            </a:xfrm>
            <a:prstGeom prst="rect">
              <a:avLst/>
            </a:prstGeom>
          </p:spPr>
        </p:pic>
      </p:grpSp>
      <p:grpSp>
        <p:nvGrpSpPr>
          <p:cNvPr id="18" name="组合 17"/>
          <p:cNvGrpSpPr/>
          <p:nvPr/>
        </p:nvGrpSpPr>
        <p:grpSpPr>
          <a:xfrm>
            <a:off x="6555105" y="2568575"/>
            <a:ext cx="2030730" cy="1814195"/>
            <a:chOff x="10518" y="4342"/>
            <a:chExt cx="3198" cy="2845"/>
          </a:xfrm>
        </p:grpSpPr>
        <p:grpSp>
          <p:nvGrpSpPr>
            <p:cNvPr id="19" name="组合 18"/>
            <p:cNvGrpSpPr/>
            <p:nvPr/>
          </p:nvGrpSpPr>
          <p:grpSpPr>
            <a:xfrm>
              <a:off x="10518" y="4342"/>
              <a:ext cx="3198" cy="2326"/>
              <a:chOff x="10524" y="4342"/>
              <a:chExt cx="2738" cy="3114"/>
            </a:xfrm>
          </p:grpSpPr>
          <p:pic>
            <p:nvPicPr>
              <p:cNvPr id="20" name="图片 19"/>
              <p:cNvPicPr>
                <a:picLocks noChangeAspect="true"/>
              </p:cNvPicPr>
              <p:nvPr/>
            </p:nvPicPr>
            <p:blipFill>
              <a:blip r:embed="rId4"/>
              <a:stretch>
                <a:fillRect/>
              </a:stretch>
            </p:blipFill>
            <p:spPr>
              <a:xfrm>
                <a:off x="10524" y="4342"/>
                <a:ext cx="2531" cy="2917"/>
              </a:xfrm>
              <a:prstGeom prst="rect">
                <a:avLst/>
              </a:prstGeom>
            </p:spPr>
          </p:pic>
          <p:sp>
            <p:nvSpPr>
              <p:cNvPr id="22" name="文本框 21"/>
              <p:cNvSpPr txBox="true"/>
              <p:nvPr/>
            </p:nvSpPr>
            <p:spPr>
              <a:xfrm rot="2940000">
                <a:off x="10391" y="5777"/>
                <a:ext cx="3111" cy="247"/>
              </a:xfrm>
              <a:prstGeom prst="rect">
                <a:avLst/>
              </a:prstGeom>
              <a:noFill/>
            </p:spPr>
            <p:txBody>
              <a:bodyPr wrap="square" rtlCol="0">
                <a:spAutoFit/>
              </a:bodyPr>
              <a:p>
                <a:r>
                  <a:rPr lang="zh-CN" altLang="en-US" sz="600"/>
                  <a:t>牡</a:t>
                </a:r>
                <a:r>
                  <a:rPr lang="en-US" altLang="zh-CN" sz="600"/>
                  <a:t>               </a:t>
                </a:r>
                <a:r>
                  <a:rPr lang="zh-CN" altLang="en-US" sz="600"/>
                  <a:t>丹</a:t>
                </a:r>
                <a:r>
                  <a:rPr lang="en-US" altLang="zh-CN" sz="600"/>
                  <a:t>          </a:t>
                </a:r>
                <a:r>
                  <a:rPr lang="zh-CN" altLang="en-US" sz="600"/>
                  <a:t>江</a:t>
                </a:r>
                <a:r>
                  <a:rPr lang="en-US" altLang="zh-CN" sz="600"/>
                  <a:t>            </a:t>
                </a:r>
                <a:r>
                  <a:rPr lang="zh-CN" altLang="en-US" sz="600"/>
                  <a:t>路</a:t>
                </a:r>
                <a:endParaRPr lang="zh-CN" altLang="en-US" sz="600"/>
              </a:p>
            </p:txBody>
          </p:sp>
          <p:sp>
            <p:nvSpPr>
              <p:cNvPr id="23" name="文本框 22"/>
              <p:cNvSpPr txBox="true"/>
              <p:nvPr/>
            </p:nvSpPr>
            <p:spPr>
              <a:xfrm rot="20160000">
                <a:off x="10629" y="4822"/>
                <a:ext cx="1838" cy="385"/>
              </a:xfrm>
              <a:prstGeom prst="rect">
                <a:avLst/>
              </a:prstGeom>
              <a:noFill/>
            </p:spPr>
            <p:txBody>
              <a:bodyPr wrap="square" rtlCol="0">
                <a:spAutoFit/>
              </a:bodyPr>
              <a:p>
                <a:r>
                  <a:rPr lang="zh-CN" altLang="en-US" sz="600"/>
                  <a:t>海</a:t>
                </a:r>
                <a:r>
                  <a:rPr lang="en-US" altLang="zh-CN" sz="600"/>
                  <a:t>            </a:t>
                </a:r>
                <a:r>
                  <a:rPr lang="zh-CN" altLang="en-US" sz="600"/>
                  <a:t>江</a:t>
                </a:r>
                <a:r>
                  <a:rPr lang="en-US" altLang="zh-CN" sz="600"/>
                  <a:t>           </a:t>
                </a:r>
                <a:r>
                  <a:rPr lang="zh-CN" altLang="en-US" sz="600"/>
                  <a:t>路</a:t>
                </a:r>
                <a:endParaRPr lang="zh-CN" altLang="en-US" sz="600"/>
              </a:p>
            </p:txBody>
          </p:sp>
          <p:sp>
            <p:nvSpPr>
              <p:cNvPr id="24" name="文本框 23"/>
              <p:cNvSpPr txBox="true"/>
              <p:nvPr/>
            </p:nvSpPr>
            <p:spPr>
              <a:xfrm rot="19860000">
                <a:off x="11424" y="6177"/>
                <a:ext cx="1838" cy="385"/>
              </a:xfrm>
              <a:prstGeom prst="rect">
                <a:avLst/>
              </a:prstGeom>
              <a:noFill/>
            </p:spPr>
            <p:txBody>
              <a:bodyPr wrap="square" rtlCol="0">
                <a:spAutoFit/>
              </a:bodyPr>
              <a:p>
                <a:r>
                  <a:rPr lang="zh-CN" altLang="en-US" sz="600"/>
                  <a:t>永</a:t>
                </a:r>
                <a:r>
                  <a:rPr lang="en-US" altLang="zh-CN" sz="600"/>
                  <a:t>           </a:t>
                </a:r>
                <a:r>
                  <a:rPr lang="zh-CN" altLang="en-US" sz="600"/>
                  <a:t>乐</a:t>
                </a:r>
                <a:r>
                  <a:rPr lang="en-US" altLang="zh-CN" sz="600"/>
                  <a:t>           </a:t>
                </a:r>
                <a:r>
                  <a:rPr lang="zh-CN" altLang="en-US" sz="600"/>
                  <a:t>路</a:t>
                </a:r>
                <a:endParaRPr lang="zh-CN" altLang="en-US" sz="600"/>
              </a:p>
            </p:txBody>
          </p:sp>
        </p:grpSp>
        <p:pic>
          <p:nvPicPr>
            <p:cNvPr id="30" name="图片 29"/>
            <p:cNvPicPr>
              <a:picLocks noChangeAspect="true"/>
            </p:cNvPicPr>
            <p:nvPr/>
          </p:nvPicPr>
          <p:blipFill>
            <a:blip r:embed="rId5"/>
            <a:stretch>
              <a:fillRect/>
            </a:stretch>
          </p:blipFill>
          <p:spPr>
            <a:xfrm>
              <a:off x="10519" y="6521"/>
              <a:ext cx="2955" cy="666"/>
            </a:xfrm>
            <a:prstGeom prst="rect">
              <a:avLst/>
            </a:prstGeom>
          </p:spPr>
        </p:pic>
      </p:grpSp>
      <p:pic>
        <p:nvPicPr>
          <p:cNvPr id="33" name="图片 32"/>
          <p:cNvPicPr/>
          <p:nvPr/>
        </p:nvPicPr>
        <p:blipFill>
          <a:blip r:embed="rId6"/>
          <a:stretch>
            <a:fillRect/>
          </a:stretch>
        </p:blipFill>
        <p:spPr>
          <a:xfrm>
            <a:off x="374650" y="417195"/>
            <a:ext cx="2060575" cy="1725295"/>
          </a:xfrm>
          <a:prstGeom prst="rect">
            <a:avLst/>
          </a:prstGeom>
        </p:spPr>
      </p:pic>
      <p:sp>
        <p:nvSpPr>
          <p:cNvPr id="4" name="任意多边形 3"/>
          <p:cNvSpPr/>
          <p:nvPr/>
        </p:nvSpPr>
        <p:spPr>
          <a:xfrm>
            <a:off x="1249680" y="1437640"/>
            <a:ext cx="186690" cy="163830"/>
          </a:xfrm>
          <a:custGeom>
            <a:avLst/>
            <a:gdLst>
              <a:gd name="connisteX0" fmla="*/ 97155 w 186690"/>
              <a:gd name="connsiteY0" fmla="*/ 0 h 167640"/>
              <a:gd name="connisteX1" fmla="*/ 104775 w 186690"/>
              <a:gd name="connsiteY1" fmla="*/ 0 h 167640"/>
              <a:gd name="connisteX2" fmla="*/ 186690 w 186690"/>
              <a:gd name="connsiteY2" fmla="*/ 112395 h 167640"/>
              <a:gd name="connisteX3" fmla="*/ 182880 w 186690"/>
              <a:gd name="connsiteY3" fmla="*/ 114300 h 167640"/>
              <a:gd name="connisteX4" fmla="*/ 83820 w 186690"/>
              <a:gd name="connsiteY4" fmla="*/ 167640 h 167640"/>
              <a:gd name="connisteX5" fmla="*/ 0 w 186690"/>
              <a:gd name="connsiteY5" fmla="*/ 57150 h 167640"/>
              <a:gd name="connisteX6" fmla="*/ 5715 w 186690"/>
              <a:gd name="connsiteY6" fmla="*/ 45720 h 167640"/>
              <a:gd name="connisteX7" fmla="*/ 97155 w 186690"/>
              <a:gd name="connsiteY7" fmla="*/ 0 h 16764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86690" h="167640">
                <a:moveTo>
                  <a:pt x="97155" y="0"/>
                </a:moveTo>
                <a:lnTo>
                  <a:pt x="104775" y="0"/>
                </a:lnTo>
                <a:lnTo>
                  <a:pt x="186690" y="112395"/>
                </a:lnTo>
                <a:lnTo>
                  <a:pt x="182880" y="114300"/>
                </a:lnTo>
                <a:lnTo>
                  <a:pt x="83820" y="167640"/>
                </a:lnTo>
                <a:lnTo>
                  <a:pt x="0" y="57150"/>
                </a:lnTo>
                <a:lnTo>
                  <a:pt x="5715" y="45720"/>
                </a:lnTo>
                <a:lnTo>
                  <a:pt x="97155" y="0"/>
                </a:lnTo>
                <a:close/>
              </a:path>
            </a:pathLst>
          </a:custGeom>
          <a:solidFill>
            <a:srgbClr val="767C7E"/>
          </a:solidFill>
          <a:ln>
            <a:solidFill>
              <a:srgbClr val="7D7C8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 name="组合 6"/>
          <p:cNvGrpSpPr/>
          <p:nvPr/>
        </p:nvGrpSpPr>
        <p:grpSpPr>
          <a:xfrm>
            <a:off x="878840" y="1235710"/>
            <a:ext cx="863600" cy="201930"/>
            <a:chOff x="1384" y="1946"/>
            <a:chExt cx="1360" cy="318"/>
          </a:xfrm>
        </p:grpSpPr>
        <p:sp>
          <p:nvSpPr>
            <p:cNvPr id="3" name="矩形 2"/>
            <p:cNvSpPr/>
            <p:nvPr/>
          </p:nvSpPr>
          <p:spPr>
            <a:xfrm>
              <a:off x="1496" y="2033"/>
              <a:ext cx="1071" cy="195"/>
            </a:xfrm>
            <a:prstGeom prst="rect">
              <a:avLst/>
            </a:prstGeom>
            <a:solidFill>
              <a:schemeClr val="bg1"/>
            </a:solid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true"/>
            <p:nvPr/>
          </p:nvSpPr>
          <p:spPr>
            <a:xfrm>
              <a:off x="1384" y="1946"/>
              <a:ext cx="1360" cy="318"/>
            </a:xfrm>
            <a:prstGeom prst="rect">
              <a:avLst/>
            </a:prstGeom>
            <a:noFill/>
          </p:spPr>
          <p:txBody>
            <a:bodyPr wrap="square" rtlCol="0">
              <a:noAutofit/>
            </a:bodyPr>
            <a:p>
              <a:r>
                <a:rPr lang="zh-CN" altLang="en-US" sz="900"/>
                <a:t>街坊编号</a:t>
              </a:r>
              <a:r>
                <a:rPr lang="en-US" altLang="zh-CN" sz="900"/>
                <a:t>808</a:t>
              </a:r>
              <a:endParaRPr lang="en-US" altLang="zh-CN" sz="900"/>
            </a:p>
          </p:txBody>
        </p:sp>
      </p:grpSp>
      <p:sp>
        <p:nvSpPr>
          <p:cNvPr id="9" name="任意多边形 8"/>
          <p:cNvSpPr/>
          <p:nvPr/>
        </p:nvSpPr>
        <p:spPr>
          <a:xfrm>
            <a:off x="1370965" y="1381760"/>
            <a:ext cx="189230" cy="154305"/>
          </a:xfrm>
          <a:custGeom>
            <a:avLst/>
            <a:gdLst>
              <a:gd name="connisteX0" fmla="*/ 0 w 189230"/>
              <a:gd name="connsiteY0" fmla="*/ 41275 h 154305"/>
              <a:gd name="connisteX1" fmla="*/ 76200 w 189230"/>
              <a:gd name="connsiteY1" fmla="*/ 154305 h 154305"/>
              <a:gd name="connisteX2" fmla="*/ 87630 w 189230"/>
              <a:gd name="connsiteY2" fmla="*/ 154305 h 154305"/>
              <a:gd name="connisteX3" fmla="*/ 189230 w 189230"/>
              <a:gd name="connsiteY3" fmla="*/ 103505 h 154305"/>
              <a:gd name="connisteX4" fmla="*/ 116840 w 189230"/>
              <a:gd name="connsiteY4" fmla="*/ 0 h 154305"/>
              <a:gd name="connisteX5" fmla="*/ 0 w 189230"/>
              <a:gd name="connsiteY5" fmla="*/ 41275 h 1543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Lst>
            <a:rect l="l" t="t" r="r" b="b"/>
            <a:pathLst>
              <a:path w="189230" h="154305">
                <a:moveTo>
                  <a:pt x="0" y="41275"/>
                </a:moveTo>
                <a:lnTo>
                  <a:pt x="76200" y="154305"/>
                </a:lnTo>
                <a:lnTo>
                  <a:pt x="87630" y="154305"/>
                </a:lnTo>
                <a:lnTo>
                  <a:pt x="189230" y="103505"/>
                </a:lnTo>
                <a:lnTo>
                  <a:pt x="116840" y="0"/>
                </a:lnTo>
                <a:lnTo>
                  <a:pt x="0" y="41275"/>
                </a:lnTo>
                <a:close/>
              </a:path>
            </a:pathLst>
          </a:custGeom>
          <a:solidFill>
            <a:schemeClr val="bg2">
              <a:lumMod val="5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9" name="组合 48"/>
          <p:cNvGrpSpPr/>
          <p:nvPr/>
        </p:nvGrpSpPr>
        <p:grpSpPr>
          <a:xfrm>
            <a:off x="3087370" y="383540"/>
            <a:ext cx="2788285" cy="1757680"/>
            <a:chOff x="4862" y="604"/>
            <a:chExt cx="4391" cy="2768"/>
          </a:xfrm>
        </p:grpSpPr>
        <p:grpSp>
          <p:nvGrpSpPr>
            <p:cNvPr id="13" name="组合 12"/>
            <p:cNvGrpSpPr/>
            <p:nvPr/>
          </p:nvGrpSpPr>
          <p:grpSpPr>
            <a:xfrm rot="0">
              <a:off x="4862" y="604"/>
              <a:ext cx="3786" cy="2769"/>
              <a:chOff x="6661" y="5630"/>
              <a:chExt cx="4900" cy="2522"/>
            </a:xfrm>
          </p:grpSpPr>
          <p:grpSp>
            <p:nvGrpSpPr>
              <p:cNvPr id="14" name="组合 13"/>
              <p:cNvGrpSpPr/>
              <p:nvPr/>
            </p:nvGrpSpPr>
            <p:grpSpPr>
              <a:xfrm>
                <a:off x="7109" y="5630"/>
                <a:ext cx="4452" cy="2522"/>
                <a:chOff x="5541" y="4321"/>
                <a:chExt cx="7588" cy="5140"/>
              </a:xfrm>
            </p:grpSpPr>
            <p:pic>
              <p:nvPicPr>
                <p:cNvPr id="15" name="图片 14"/>
                <p:cNvPicPr>
                  <a:picLocks noChangeAspect="true"/>
                </p:cNvPicPr>
                <p:nvPr/>
              </p:nvPicPr>
              <p:blipFill>
                <a:blip r:embed="rId7"/>
                <a:stretch>
                  <a:fillRect/>
                </a:stretch>
              </p:blipFill>
              <p:spPr>
                <a:xfrm>
                  <a:off x="5541" y="4321"/>
                  <a:ext cx="7588" cy="5140"/>
                </a:xfrm>
                <a:prstGeom prst="rect">
                  <a:avLst/>
                </a:prstGeom>
              </p:spPr>
            </p:pic>
            <p:sp>
              <p:nvSpPr>
                <p:cNvPr id="16" name="任意多边形 15"/>
                <p:cNvSpPr/>
                <p:nvPr/>
              </p:nvSpPr>
              <p:spPr>
                <a:xfrm>
                  <a:off x="6356" y="5093"/>
                  <a:ext cx="6258" cy="3732"/>
                </a:xfrm>
                <a:custGeom>
                  <a:avLst/>
                  <a:gdLst>
                    <a:gd name="connisteX0" fmla="*/ 208280 w 4086860"/>
                    <a:gd name="connsiteY0" fmla="*/ 0 h 2506345"/>
                    <a:gd name="connisteX1" fmla="*/ 144145 w 4086860"/>
                    <a:gd name="connsiteY1" fmla="*/ 27940 h 2506345"/>
                    <a:gd name="connisteX2" fmla="*/ 92075 w 4086860"/>
                    <a:gd name="connsiteY2" fmla="*/ 56515 h 2506345"/>
                    <a:gd name="connisteX3" fmla="*/ 80010 w 4086860"/>
                    <a:gd name="connsiteY3" fmla="*/ 132715 h 2506345"/>
                    <a:gd name="connisteX4" fmla="*/ 0 w 4086860"/>
                    <a:gd name="connsiteY4" fmla="*/ 1524000 h 2506345"/>
                    <a:gd name="connisteX5" fmla="*/ 48260 w 4086860"/>
                    <a:gd name="connsiteY5" fmla="*/ 2410460 h 2506345"/>
                    <a:gd name="connisteX6" fmla="*/ 60325 w 4086860"/>
                    <a:gd name="connsiteY6" fmla="*/ 2450465 h 2506345"/>
                    <a:gd name="connisteX7" fmla="*/ 184150 w 4086860"/>
                    <a:gd name="connsiteY7" fmla="*/ 2506345 h 2506345"/>
                    <a:gd name="connisteX8" fmla="*/ 721995 w 4086860"/>
                    <a:gd name="connsiteY8" fmla="*/ 2446655 h 2506345"/>
                    <a:gd name="connisteX9" fmla="*/ 1299210 w 4086860"/>
                    <a:gd name="connsiteY9" fmla="*/ 2378075 h 2506345"/>
                    <a:gd name="connisteX10" fmla="*/ 2073275 w 4086860"/>
                    <a:gd name="connsiteY10" fmla="*/ 2129790 h 2506345"/>
                    <a:gd name="connisteX11" fmla="*/ 2895600 w 4086860"/>
                    <a:gd name="connsiteY11" fmla="*/ 1732915 h 2506345"/>
                    <a:gd name="connisteX12" fmla="*/ 3091815 w 4086860"/>
                    <a:gd name="connsiteY12" fmla="*/ 1672590 h 2506345"/>
                    <a:gd name="connisteX13" fmla="*/ 3998595 w 4086860"/>
                    <a:gd name="connsiteY13" fmla="*/ 1668145 h 2506345"/>
                    <a:gd name="connisteX14" fmla="*/ 4086860 w 4086860"/>
                    <a:gd name="connsiteY14" fmla="*/ 1548130 h 2506345"/>
                    <a:gd name="connisteX15" fmla="*/ 4006215 w 4086860"/>
                    <a:gd name="connsiteY15" fmla="*/ 264795 h 2506345"/>
                    <a:gd name="connisteX16" fmla="*/ 3893820 w 4086860"/>
                    <a:gd name="connsiteY16" fmla="*/ 148590 h 2506345"/>
                    <a:gd name="connisteX17" fmla="*/ 2999740 w 4086860"/>
                    <a:gd name="connsiteY17" fmla="*/ 308610 h 2506345"/>
                    <a:gd name="connisteX18" fmla="*/ 2774950 w 4086860"/>
                    <a:gd name="connsiteY18" fmla="*/ 433070 h 2506345"/>
                    <a:gd name="connisteX19" fmla="*/ 208280 w 4086860"/>
                    <a:gd name="connsiteY19" fmla="*/ 0 h 250634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Lst>
                  <a:rect l="l" t="t" r="r" b="b"/>
                  <a:pathLst>
                    <a:path w="4086860" h="2506345">
                      <a:moveTo>
                        <a:pt x="208280" y="0"/>
                      </a:moveTo>
                      <a:lnTo>
                        <a:pt x="144145" y="27940"/>
                      </a:lnTo>
                      <a:lnTo>
                        <a:pt x="92075" y="56515"/>
                      </a:lnTo>
                      <a:lnTo>
                        <a:pt x="80010" y="132715"/>
                      </a:lnTo>
                      <a:lnTo>
                        <a:pt x="0" y="1524000"/>
                      </a:lnTo>
                      <a:lnTo>
                        <a:pt x="48260" y="2410460"/>
                      </a:lnTo>
                      <a:lnTo>
                        <a:pt x="60325" y="2450465"/>
                      </a:lnTo>
                      <a:lnTo>
                        <a:pt x="184150" y="2506345"/>
                      </a:lnTo>
                      <a:lnTo>
                        <a:pt x="721995" y="2446655"/>
                      </a:lnTo>
                      <a:lnTo>
                        <a:pt x="1299210" y="2378075"/>
                      </a:lnTo>
                      <a:lnTo>
                        <a:pt x="2073275" y="2129790"/>
                      </a:lnTo>
                      <a:lnTo>
                        <a:pt x="2895600" y="1732915"/>
                      </a:lnTo>
                      <a:lnTo>
                        <a:pt x="3091815" y="1672590"/>
                      </a:lnTo>
                      <a:lnTo>
                        <a:pt x="3998595" y="1668145"/>
                      </a:lnTo>
                      <a:lnTo>
                        <a:pt x="4086860" y="1548130"/>
                      </a:lnTo>
                      <a:lnTo>
                        <a:pt x="4006215" y="264795"/>
                      </a:lnTo>
                      <a:lnTo>
                        <a:pt x="3893820" y="148590"/>
                      </a:lnTo>
                      <a:lnTo>
                        <a:pt x="2999740" y="308610"/>
                      </a:lnTo>
                      <a:lnTo>
                        <a:pt x="2774950" y="433070"/>
                      </a:lnTo>
                      <a:lnTo>
                        <a:pt x="208280" y="0"/>
                      </a:lnTo>
                      <a:close/>
                    </a:path>
                  </a:pathLst>
                </a:custGeom>
                <a:solidFill>
                  <a:schemeClr val="bg1">
                    <a:lumMod val="85000"/>
                    <a:alpha val="7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7" name="文本框 16"/>
              <p:cNvSpPr txBox="true"/>
              <p:nvPr/>
            </p:nvSpPr>
            <p:spPr>
              <a:xfrm>
                <a:off x="6661" y="5817"/>
                <a:ext cx="3019" cy="440"/>
              </a:xfrm>
              <a:prstGeom prst="rect">
                <a:avLst/>
              </a:prstGeom>
              <a:noFill/>
            </p:spPr>
            <p:txBody>
              <a:bodyPr wrap="square" rtlCol="0">
                <a:spAutoFit/>
              </a:bodyPr>
              <a:p>
                <a:r>
                  <a:rPr lang="zh-CN" altLang="en-US" sz="1400"/>
                  <a:t>建筑编号</a:t>
                </a:r>
                <a:r>
                  <a:rPr lang="en-US" altLang="zh-CN" sz="1400"/>
                  <a:t> 03</a:t>
                </a:r>
                <a:endParaRPr lang="en-US" altLang="zh-CN" sz="1400"/>
              </a:p>
            </p:txBody>
          </p:sp>
        </p:grpSp>
        <p:sp>
          <p:nvSpPr>
            <p:cNvPr id="11" name="文本框 10"/>
            <p:cNvSpPr txBox="true"/>
            <p:nvPr/>
          </p:nvSpPr>
          <p:spPr>
            <a:xfrm>
              <a:off x="6921" y="826"/>
              <a:ext cx="2332" cy="483"/>
            </a:xfrm>
            <a:prstGeom prst="rect">
              <a:avLst/>
            </a:prstGeom>
            <a:noFill/>
          </p:spPr>
          <p:txBody>
            <a:bodyPr wrap="square" rtlCol="0">
              <a:spAutoFit/>
            </a:bodyPr>
            <a:p>
              <a:r>
                <a:rPr lang="zh-CN" altLang="en-US" sz="1400"/>
                <a:t>建筑编号</a:t>
              </a:r>
              <a:r>
                <a:rPr lang="en-US" altLang="zh-CN" sz="1400"/>
                <a:t> 04</a:t>
              </a:r>
              <a:endParaRPr lang="en-US" altLang="zh-CN" sz="1400"/>
            </a:p>
          </p:txBody>
        </p:sp>
        <p:sp>
          <p:nvSpPr>
            <p:cNvPr id="12" name="任意多边形 11"/>
            <p:cNvSpPr/>
            <p:nvPr/>
          </p:nvSpPr>
          <p:spPr>
            <a:xfrm>
              <a:off x="5833" y="1265"/>
              <a:ext cx="655" cy="493"/>
            </a:xfrm>
            <a:custGeom>
              <a:avLst/>
              <a:gdLst>
                <a:gd name="connisteX0" fmla="*/ 0 w 415925"/>
                <a:gd name="connsiteY0" fmla="*/ 46355 h 313055"/>
                <a:gd name="connisteX1" fmla="*/ 23495 w 415925"/>
                <a:gd name="connsiteY1" fmla="*/ 252095 h 313055"/>
                <a:gd name="connisteX2" fmla="*/ 112395 w 415925"/>
                <a:gd name="connsiteY2" fmla="*/ 243205 h 313055"/>
                <a:gd name="connisteX3" fmla="*/ 121285 w 415925"/>
                <a:gd name="connsiteY3" fmla="*/ 313055 h 313055"/>
                <a:gd name="connisteX4" fmla="*/ 374015 w 415925"/>
                <a:gd name="connsiteY4" fmla="*/ 289560 h 313055"/>
                <a:gd name="connisteX5" fmla="*/ 364490 w 415925"/>
                <a:gd name="connsiteY5" fmla="*/ 247650 h 313055"/>
                <a:gd name="connisteX6" fmla="*/ 415925 w 415925"/>
                <a:gd name="connsiteY6" fmla="*/ 243205 h 313055"/>
                <a:gd name="connisteX7" fmla="*/ 397510 w 415925"/>
                <a:gd name="connsiteY7" fmla="*/ 0 h 313055"/>
                <a:gd name="connisteX8" fmla="*/ 0 w 415925"/>
                <a:gd name="connsiteY8" fmla="*/ 46355 h 31305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415925" h="313055">
                  <a:moveTo>
                    <a:pt x="0" y="46355"/>
                  </a:moveTo>
                  <a:lnTo>
                    <a:pt x="23495" y="252095"/>
                  </a:lnTo>
                  <a:lnTo>
                    <a:pt x="112395" y="243205"/>
                  </a:lnTo>
                  <a:lnTo>
                    <a:pt x="121285" y="313055"/>
                  </a:lnTo>
                  <a:lnTo>
                    <a:pt x="374015" y="289560"/>
                  </a:lnTo>
                  <a:lnTo>
                    <a:pt x="364490" y="247650"/>
                  </a:lnTo>
                  <a:lnTo>
                    <a:pt x="415925" y="243205"/>
                  </a:lnTo>
                  <a:lnTo>
                    <a:pt x="397510" y="0"/>
                  </a:lnTo>
                  <a:lnTo>
                    <a:pt x="0" y="46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8" name="任意多边形 47"/>
            <p:cNvSpPr/>
            <p:nvPr/>
          </p:nvSpPr>
          <p:spPr>
            <a:xfrm>
              <a:off x="6687" y="1368"/>
              <a:ext cx="846" cy="331"/>
            </a:xfrm>
            <a:custGeom>
              <a:avLst/>
              <a:gdLst>
                <a:gd name="connisteX0" fmla="*/ 528320 w 537210"/>
                <a:gd name="connsiteY0" fmla="*/ 0 h 210185"/>
                <a:gd name="connisteX1" fmla="*/ 537210 w 537210"/>
                <a:gd name="connsiteY1" fmla="*/ 126365 h 210185"/>
                <a:gd name="connisteX2" fmla="*/ 485775 w 537210"/>
                <a:gd name="connsiteY2" fmla="*/ 130810 h 210185"/>
                <a:gd name="connisteX3" fmla="*/ 485775 w 537210"/>
                <a:gd name="connsiteY3" fmla="*/ 172720 h 210185"/>
                <a:gd name="connisteX4" fmla="*/ 37465 w 537210"/>
                <a:gd name="connsiteY4" fmla="*/ 210185 h 210185"/>
                <a:gd name="connisteX5" fmla="*/ 37465 w 537210"/>
                <a:gd name="connsiteY5" fmla="*/ 154305 h 210185"/>
                <a:gd name="connisteX6" fmla="*/ 4445 w 537210"/>
                <a:gd name="connsiteY6" fmla="*/ 149225 h 210185"/>
                <a:gd name="connisteX7" fmla="*/ 0 w 537210"/>
                <a:gd name="connsiteY7" fmla="*/ 60960 h 210185"/>
                <a:gd name="connisteX8" fmla="*/ 528320 w 537210"/>
                <a:gd name="connsiteY8" fmla="*/ 0 h 21018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537210" h="210185">
                  <a:moveTo>
                    <a:pt x="528320" y="0"/>
                  </a:moveTo>
                  <a:lnTo>
                    <a:pt x="537210" y="126365"/>
                  </a:lnTo>
                  <a:lnTo>
                    <a:pt x="485775" y="130810"/>
                  </a:lnTo>
                  <a:lnTo>
                    <a:pt x="485775" y="172720"/>
                  </a:lnTo>
                  <a:lnTo>
                    <a:pt x="37465" y="210185"/>
                  </a:lnTo>
                  <a:lnTo>
                    <a:pt x="37465" y="154305"/>
                  </a:lnTo>
                  <a:lnTo>
                    <a:pt x="4445" y="149225"/>
                  </a:lnTo>
                  <a:lnTo>
                    <a:pt x="0" y="60960"/>
                  </a:lnTo>
                  <a:lnTo>
                    <a:pt x="52832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grpSp>
        <p:nvGrpSpPr>
          <p:cNvPr id="41" name="组合 40"/>
          <p:cNvGrpSpPr/>
          <p:nvPr/>
        </p:nvGrpSpPr>
        <p:grpSpPr>
          <a:xfrm>
            <a:off x="9073515" y="513715"/>
            <a:ext cx="3166745" cy="2360930"/>
            <a:chOff x="14288" y="2419"/>
            <a:chExt cx="4987" cy="3718"/>
          </a:xfrm>
        </p:grpSpPr>
        <p:grpSp>
          <p:nvGrpSpPr>
            <p:cNvPr id="34" name="组合 33"/>
            <p:cNvGrpSpPr/>
            <p:nvPr/>
          </p:nvGrpSpPr>
          <p:grpSpPr>
            <a:xfrm>
              <a:off x="14288" y="2419"/>
              <a:ext cx="4987" cy="3718"/>
              <a:chOff x="14305" y="657"/>
              <a:chExt cx="4912" cy="3718"/>
            </a:xfrm>
          </p:grpSpPr>
          <p:pic>
            <p:nvPicPr>
              <p:cNvPr id="5" name="图片 4"/>
              <p:cNvPicPr>
                <a:picLocks noChangeAspect="true"/>
              </p:cNvPicPr>
              <p:nvPr/>
            </p:nvPicPr>
            <p:blipFill>
              <a:blip r:embed="rId8"/>
              <a:stretch>
                <a:fillRect/>
              </a:stretch>
            </p:blipFill>
            <p:spPr>
              <a:xfrm>
                <a:off x="14305" y="657"/>
                <a:ext cx="4912" cy="3718"/>
              </a:xfrm>
              <a:prstGeom prst="rect">
                <a:avLst/>
              </a:prstGeom>
            </p:spPr>
          </p:pic>
          <p:sp>
            <p:nvSpPr>
              <p:cNvPr id="8" name="任意多边形 7"/>
              <p:cNvSpPr/>
              <p:nvPr/>
            </p:nvSpPr>
            <p:spPr>
              <a:xfrm>
                <a:off x="15025" y="992"/>
                <a:ext cx="1440" cy="1245"/>
              </a:xfrm>
              <a:custGeom>
                <a:avLst/>
                <a:gdLst>
                  <a:gd name="connisteX0" fmla="*/ 0 w 914400"/>
                  <a:gd name="connsiteY0" fmla="*/ 0 h 790575"/>
                  <a:gd name="connisteX1" fmla="*/ 0 w 914400"/>
                  <a:gd name="connsiteY1" fmla="*/ 569595 h 790575"/>
                  <a:gd name="connisteX2" fmla="*/ 907415 w 914400"/>
                  <a:gd name="connsiteY2" fmla="*/ 790575 h 790575"/>
                  <a:gd name="connisteX3" fmla="*/ 914400 w 914400"/>
                  <a:gd name="connsiteY3" fmla="*/ 434975 h 790575"/>
                  <a:gd name="connisteX4" fmla="*/ 0 w 914400"/>
                  <a:gd name="connsiteY4" fmla="*/ 0 h 79057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914400" h="790575">
                    <a:moveTo>
                      <a:pt x="0" y="0"/>
                    </a:moveTo>
                    <a:lnTo>
                      <a:pt x="0" y="569595"/>
                    </a:lnTo>
                    <a:lnTo>
                      <a:pt x="907415" y="790575"/>
                    </a:lnTo>
                    <a:lnTo>
                      <a:pt x="914400" y="434975"/>
                    </a:lnTo>
                    <a:lnTo>
                      <a:pt x="0" y="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6" name="任意多边形 25"/>
              <p:cNvSpPr/>
              <p:nvPr/>
            </p:nvSpPr>
            <p:spPr>
              <a:xfrm>
                <a:off x="17534" y="1129"/>
                <a:ext cx="1263" cy="1011"/>
              </a:xfrm>
              <a:custGeom>
                <a:avLst/>
                <a:gdLst>
                  <a:gd name="connisteX0" fmla="*/ 0 w 802005"/>
                  <a:gd name="connsiteY0" fmla="*/ 192405 h 641985"/>
                  <a:gd name="connisteX1" fmla="*/ 754380 w 802005"/>
                  <a:gd name="connsiteY1" fmla="*/ 0 h 641985"/>
                  <a:gd name="connisteX2" fmla="*/ 802005 w 802005"/>
                  <a:gd name="connsiteY2" fmla="*/ 533400 h 641985"/>
                  <a:gd name="connisteX3" fmla="*/ 14605 w 802005"/>
                  <a:gd name="connsiteY3" fmla="*/ 641985 h 641985"/>
                  <a:gd name="connisteX4" fmla="*/ 0 w 802005"/>
                  <a:gd name="connsiteY4" fmla="*/ 192405 h 64198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802005" h="641985">
                    <a:moveTo>
                      <a:pt x="0" y="192405"/>
                    </a:moveTo>
                    <a:lnTo>
                      <a:pt x="754380" y="0"/>
                    </a:lnTo>
                    <a:lnTo>
                      <a:pt x="802005" y="533400"/>
                    </a:lnTo>
                    <a:lnTo>
                      <a:pt x="14605" y="641985"/>
                    </a:lnTo>
                    <a:lnTo>
                      <a:pt x="0" y="19240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任意多边形 26"/>
              <p:cNvSpPr/>
              <p:nvPr/>
            </p:nvSpPr>
            <p:spPr>
              <a:xfrm>
                <a:off x="16528" y="1500"/>
                <a:ext cx="806" cy="772"/>
              </a:xfrm>
              <a:custGeom>
                <a:avLst/>
                <a:gdLst>
                  <a:gd name="connisteX0" fmla="*/ 0 w 511810"/>
                  <a:gd name="connsiteY0" fmla="*/ 120015 h 490220"/>
                  <a:gd name="connisteX1" fmla="*/ 508000 w 511810"/>
                  <a:gd name="connsiteY1" fmla="*/ 0 h 490220"/>
                  <a:gd name="connisteX2" fmla="*/ 511810 w 511810"/>
                  <a:gd name="connsiteY2" fmla="*/ 414020 h 490220"/>
                  <a:gd name="connisteX3" fmla="*/ 3810 w 511810"/>
                  <a:gd name="connsiteY3" fmla="*/ 490220 h 490220"/>
                  <a:gd name="connisteX4" fmla="*/ 0 w 511810"/>
                  <a:gd name="connsiteY4" fmla="*/ 120015 h 49022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511810" h="490220">
                    <a:moveTo>
                      <a:pt x="0" y="120015"/>
                    </a:moveTo>
                    <a:lnTo>
                      <a:pt x="508000" y="0"/>
                    </a:lnTo>
                    <a:lnTo>
                      <a:pt x="511810" y="414020"/>
                    </a:lnTo>
                    <a:lnTo>
                      <a:pt x="3810" y="490220"/>
                    </a:lnTo>
                    <a:lnTo>
                      <a:pt x="0" y="12001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5" name="文本框 34"/>
            <p:cNvSpPr txBox="true"/>
            <p:nvPr/>
          </p:nvSpPr>
          <p:spPr>
            <a:xfrm>
              <a:off x="15426" y="3171"/>
              <a:ext cx="696" cy="730"/>
            </a:xfrm>
            <a:prstGeom prst="rect">
              <a:avLst/>
            </a:prstGeom>
            <a:noFill/>
          </p:spPr>
          <p:txBody>
            <a:bodyPr wrap="square" rtlCol="0" anchor="t">
              <a:noAutofit/>
            </a:bodyPr>
            <a:p>
              <a:r>
                <a:rPr lang="zh-CN" altLang="en-US">
                  <a:solidFill>
                    <a:schemeClr val="bg1"/>
                  </a:solidFill>
                  <a:latin typeface="Calibri" panose="020F0502020204030204" charset="0"/>
                </a:rPr>
                <a:t>①</a:t>
              </a:r>
              <a:endParaRPr lang="zh-CN" altLang="en-US">
                <a:solidFill>
                  <a:schemeClr val="bg1"/>
                </a:solidFill>
                <a:latin typeface="Calibri" panose="020F0502020204030204" charset="0"/>
              </a:endParaRPr>
            </a:p>
          </p:txBody>
        </p:sp>
        <p:sp>
          <p:nvSpPr>
            <p:cNvPr id="37" name="文本框 36"/>
            <p:cNvSpPr txBox="true"/>
            <p:nvPr/>
          </p:nvSpPr>
          <p:spPr>
            <a:xfrm>
              <a:off x="16699" y="3322"/>
              <a:ext cx="648" cy="580"/>
            </a:xfrm>
            <a:prstGeom prst="rect">
              <a:avLst/>
            </a:prstGeom>
            <a:noFill/>
          </p:spPr>
          <p:txBody>
            <a:bodyPr wrap="none" rtlCol="0" anchor="t">
              <a:spAutoFit/>
            </a:bodyPr>
            <a:p>
              <a:r>
                <a:rPr lang="zh-CN" altLang="en-US">
                  <a:solidFill>
                    <a:schemeClr val="bg1"/>
                  </a:solidFill>
                  <a:latin typeface="Calibri" panose="020F0502020204030204" charset="0"/>
                </a:rPr>
                <a:t>②</a:t>
              </a:r>
              <a:endParaRPr lang="zh-CN" altLang="en-US">
                <a:solidFill>
                  <a:schemeClr val="bg1"/>
                </a:solidFill>
                <a:latin typeface="Calibri" panose="020F0502020204030204" charset="0"/>
              </a:endParaRPr>
            </a:p>
          </p:txBody>
        </p:sp>
        <p:sp>
          <p:nvSpPr>
            <p:cNvPr id="38" name="文本框 37"/>
            <p:cNvSpPr txBox="true"/>
            <p:nvPr/>
          </p:nvSpPr>
          <p:spPr>
            <a:xfrm>
              <a:off x="17834" y="3171"/>
              <a:ext cx="648" cy="580"/>
            </a:xfrm>
            <a:prstGeom prst="rect">
              <a:avLst/>
            </a:prstGeom>
            <a:noFill/>
          </p:spPr>
          <p:txBody>
            <a:bodyPr wrap="none" rtlCol="0" anchor="t">
              <a:spAutoFit/>
            </a:bodyPr>
            <a:p>
              <a:r>
                <a:rPr lang="zh-CN" altLang="en-US">
                  <a:solidFill>
                    <a:schemeClr val="bg1"/>
                  </a:solidFill>
                  <a:latin typeface="Calibri" panose="020F0502020204030204" charset="0"/>
                </a:rPr>
                <a:t>③</a:t>
              </a:r>
              <a:endParaRPr lang="zh-CN" altLang="en-US">
                <a:solidFill>
                  <a:schemeClr val="bg1"/>
                </a:solidFill>
                <a:latin typeface="Calibri" panose="020F0502020204030204" charset="0"/>
              </a:endParaRPr>
            </a:p>
          </p:txBody>
        </p:sp>
      </p:grpSp>
      <p:grpSp>
        <p:nvGrpSpPr>
          <p:cNvPr id="79" name="组合 78"/>
          <p:cNvGrpSpPr/>
          <p:nvPr/>
        </p:nvGrpSpPr>
        <p:grpSpPr>
          <a:xfrm>
            <a:off x="6106160" y="388620"/>
            <a:ext cx="2746375" cy="1805940"/>
            <a:chOff x="9616" y="612"/>
            <a:chExt cx="4325" cy="2844"/>
          </a:xfrm>
        </p:grpSpPr>
        <p:pic>
          <p:nvPicPr>
            <p:cNvPr id="32" name="图片 31"/>
            <p:cNvPicPr>
              <a:picLocks noChangeAspect="true"/>
            </p:cNvPicPr>
            <p:nvPr/>
          </p:nvPicPr>
          <p:blipFill>
            <a:blip r:embed="rId9"/>
            <a:stretch>
              <a:fillRect/>
            </a:stretch>
          </p:blipFill>
          <p:spPr>
            <a:xfrm>
              <a:off x="9616" y="612"/>
              <a:ext cx="4136" cy="2845"/>
            </a:xfrm>
            <a:prstGeom prst="rect">
              <a:avLst/>
            </a:prstGeom>
          </p:spPr>
        </p:pic>
        <p:grpSp>
          <p:nvGrpSpPr>
            <p:cNvPr id="78" name="组合 77"/>
            <p:cNvGrpSpPr/>
            <p:nvPr/>
          </p:nvGrpSpPr>
          <p:grpSpPr>
            <a:xfrm>
              <a:off x="10630" y="2008"/>
              <a:ext cx="720" cy="858"/>
              <a:chOff x="10630" y="2008"/>
              <a:chExt cx="720" cy="858"/>
            </a:xfrm>
          </p:grpSpPr>
          <p:grpSp>
            <p:nvGrpSpPr>
              <p:cNvPr id="75" name="组合 74"/>
              <p:cNvGrpSpPr/>
              <p:nvPr/>
            </p:nvGrpSpPr>
            <p:grpSpPr>
              <a:xfrm>
                <a:off x="10630" y="2008"/>
                <a:ext cx="381" cy="331"/>
                <a:chOff x="10630" y="2008"/>
                <a:chExt cx="381" cy="331"/>
              </a:xfrm>
            </p:grpSpPr>
            <p:sp>
              <p:nvSpPr>
                <p:cNvPr id="39" name="任意多边形 38"/>
                <p:cNvSpPr/>
                <p:nvPr/>
              </p:nvSpPr>
              <p:spPr>
                <a:xfrm>
                  <a:off x="10699" y="2259"/>
                  <a:ext cx="312" cy="81"/>
                </a:xfrm>
                <a:custGeom>
                  <a:avLst/>
                  <a:gdLst>
                    <a:gd name="connisteX0" fmla="*/ 0 w 198120"/>
                    <a:gd name="connsiteY0" fmla="*/ 0 h 51435"/>
                    <a:gd name="connisteX1" fmla="*/ 0 w 198120"/>
                    <a:gd name="connsiteY1" fmla="*/ 51435 h 51435"/>
                    <a:gd name="connisteX2" fmla="*/ 198120 w 198120"/>
                    <a:gd name="connsiteY2" fmla="*/ 51435 h 51435"/>
                    <a:gd name="connisteX3" fmla="*/ 198120 w 198120"/>
                    <a:gd name="connsiteY3" fmla="*/ 0 h 51435"/>
                    <a:gd name="connisteX4" fmla="*/ 0 w 198120"/>
                    <a:gd name="connsiteY4" fmla="*/ 0 h 5143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198120" h="51435">
                      <a:moveTo>
                        <a:pt x="0" y="0"/>
                      </a:moveTo>
                      <a:lnTo>
                        <a:pt x="0" y="51435"/>
                      </a:lnTo>
                      <a:lnTo>
                        <a:pt x="198120" y="51435"/>
                      </a:lnTo>
                      <a:lnTo>
                        <a:pt x="198120" y="0"/>
                      </a:lnTo>
                      <a:lnTo>
                        <a:pt x="0" y="0"/>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5" name="文本框 44"/>
                <p:cNvSpPr txBox="true"/>
                <p:nvPr/>
              </p:nvSpPr>
              <p:spPr>
                <a:xfrm>
                  <a:off x="10630" y="2008"/>
                  <a:ext cx="341" cy="255"/>
                </a:xfrm>
                <a:prstGeom prst="rect">
                  <a:avLst/>
                </a:prstGeom>
                <a:noFill/>
              </p:spPr>
              <p:txBody>
                <a:bodyPr wrap="square" rtlCol="0">
                  <a:noAutofit/>
                </a:bodyPr>
                <a:p>
                  <a:r>
                    <a:rPr lang="en-US" altLang="zh-CN" sz="700"/>
                    <a:t>1</a:t>
                  </a:r>
                  <a:endParaRPr lang="en-US" altLang="zh-CN" sz="700"/>
                </a:p>
              </p:txBody>
            </p:sp>
          </p:grpSp>
          <p:grpSp>
            <p:nvGrpSpPr>
              <p:cNvPr id="76" name="组合 75"/>
              <p:cNvGrpSpPr/>
              <p:nvPr/>
            </p:nvGrpSpPr>
            <p:grpSpPr>
              <a:xfrm>
                <a:off x="10970" y="2259"/>
                <a:ext cx="381" cy="330"/>
                <a:chOff x="10970" y="2259"/>
                <a:chExt cx="381" cy="330"/>
              </a:xfrm>
            </p:grpSpPr>
            <p:sp>
              <p:nvSpPr>
                <p:cNvPr id="43" name="任意多边形 42"/>
                <p:cNvSpPr/>
                <p:nvPr/>
              </p:nvSpPr>
              <p:spPr>
                <a:xfrm>
                  <a:off x="10970" y="2363"/>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6" name="文本框 45"/>
                <p:cNvSpPr txBox="true"/>
                <p:nvPr/>
              </p:nvSpPr>
              <p:spPr>
                <a:xfrm>
                  <a:off x="11011" y="2259"/>
                  <a:ext cx="341" cy="331"/>
                </a:xfrm>
                <a:prstGeom prst="rect">
                  <a:avLst/>
                </a:prstGeom>
                <a:noFill/>
              </p:spPr>
              <p:txBody>
                <a:bodyPr wrap="square" rtlCol="0">
                  <a:noAutofit/>
                </a:bodyPr>
                <a:p>
                  <a:r>
                    <a:rPr lang="en-US" altLang="zh-CN" sz="700"/>
                    <a:t>2</a:t>
                  </a:r>
                  <a:endParaRPr lang="en-US" altLang="zh-CN" sz="700"/>
                </a:p>
              </p:txBody>
            </p:sp>
          </p:grpSp>
          <p:grpSp>
            <p:nvGrpSpPr>
              <p:cNvPr id="77" name="组合 76"/>
              <p:cNvGrpSpPr/>
              <p:nvPr/>
            </p:nvGrpSpPr>
            <p:grpSpPr>
              <a:xfrm>
                <a:off x="10970" y="2516"/>
                <a:ext cx="381" cy="350"/>
                <a:chOff x="10970" y="2516"/>
                <a:chExt cx="381" cy="350"/>
              </a:xfrm>
            </p:grpSpPr>
            <p:sp>
              <p:nvSpPr>
                <p:cNvPr id="44" name="任意多边形 43"/>
                <p:cNvSpPr/>
                <p:nvPr/>
              </p:nvSpPr>
              <p:spPr>
                <a:xfrm>
                  <a:off x="10970" y="2563"/>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7" name="文本框 46"/>
                <p:cNvSpPr txBox="true"/>
                <p:nvPr/>
              </p:nvSpPr>
              <p:spPr>
                <a:xfrm>
                  <a:off x="11011" y="2516"/>
                  <a:ext cx="341" cy="350"/>
                </a:xfrm>
                <a:prstGeom prst="rect">
                  <a:avLst/>
                </a:prstGeom>
                <a:noFill/>
              </p:spPr>
              <p:txBody>
                <a:bodyPr wrap="square" rtlCol="0">
                  <a:noAutofit/>
                </a:bodyPr>
                <a:p>
                  <a:r>
                    <a:rPr lang="en-US" altLang="zh-CN" sz="700"/>
                    <a:t>3</a:t>
                  </a:r>
                  <a:endParaRPr lang="en-US" altLang="zh-CN" sz="700"/>
                </a:p>
              </p:txBody>
            </p:sp>
          </p:grpSp>
        </p:grpSp>
        <p:grpSp>
          <p:nvGrpSpPr>
            <p:cNvPr id="74" name="组合 73"/>
            <p:cNvGrpSpPr/>
            <p:nvPr/>
          </p:nvGrpSpPr>
          <p:grpSpPr>
            <a:xfrm>
              <a:off x="13355" y="1604"/>
              <a:ext cx="587" cy="1012"/>
              <a:chOff x="13349" y="1579"/>
              <a:chExt cx="587" cy="1012"/>
            </a:xfrm>
          </p:grpSpPr>
          <p:sp>
            <p:nvSpPr>
              <p:cNvPr id="57" name="任意多边形 56"/>
              <p:cNvSpPr/>
              <p:nvPr/>
            </p:nvSpPr>
            <p:spPr>
              <a:xfrm>
                <a:off x="13595" y="1817"/>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8" name="任意多边形 57"/>
              <p:cNvSpPr/>
              <p:nvPr/>
            </p:nvSpPr>
            <p:spPr>
              <a:xfrm>
                <a:off x="13595" y="2176"/>
                <a:ext cx="102" cy="129"/>
              </a:xfrm>
              <a:custGeom>
                <a:avLst/>
                <a:gdLst>
                  <a:gd name="connisteX0" fmla="*/ 0 w 64770"/>
                  <a:gd name="connsiteY0" fmla="*/ 1905 h 81915"/>
                  <a:gd name="connisteX1" fmla="*/ 0 w 64770"/>
                  <a:gd name="connsiteY1" fmla="*/ 81915 h 81915"/>
                  <a:gd name="connisteX2" fmla="*/ 64770 w 64770"/>
                  <a:gd name="connsiteY2" fmla="*/ 81915 h 81915"/>
                  <a:gd name="connisteX3" fmla="*/ 64770 w 64770"/>
                  <a:gd name="connsiteY3" fmla="*/ 0 h 81915"/>
                  <a:gd name="connisteX4" fmla="*/ 0 w 64770"/>
                  <a:gd name="connsiteY4" fmla="*/ 1905 h 8191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64770" h="81915">
                    <a:moveTo>
                      <a:pt x="0" y="1905"/>
                    </a:moveTo>
                    <a:lnTo>
                      <a:pt x="0" y="81915"/>
                    </a:lnTo>
                    <a:lnTo>
                      <a:pt x="64770" y="81915"/>
                    </a:lnTo>
                    <a:lnTo>
                      <a:pt x="64770" y="0"/>
                    </a:lnTo>
                    <a:lnTo>
                      <a:pt x="0" y="1905"/>
                    </a:lnTo>
                    <a:close/>
                  </a:path>
                </a:pathLst>
              </a:custGeom>
              <a:solidFill>
                <a:srgbClr val="FF0000"/>
              </a:solid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73" name="组合 72"/>
              <p:cNvGrpSpPr/>
              <p:nvPr/>
            </p:nvGrpSpPr>
            <p:grpSpPr>
              <a:xfrm>
                <a:off x="13349" y="1579"/>
                <a:ext cx="587" cy="1012"/>
                <a:chOff x="14207" y="1596"/>
                <a:chExt cx="587" cy="1012"/>
              </a:xfrm>
            </p:grpSpPr>
            <p:sp>
              <p:nvSpPr>
                <p:cNvPr id="61" name="文本框 60"/>
                <p:cNvSpPr txBox="true"/>
                <p:nvPr/>
              </p:nvSpPr>
              <p:spPr>
                <a:xfrm>
                  <a:off x="14373" y="1918"/>
                  <a:ext cx="262" cy="215"/>
                </a:xfrm>
                <a:prstGeom prst="rect">
                  <a:avLst/>
                </a:prstGeom>
                <a:noFill/>
              </p:spPr>
              <p:txBody>
                <a:bodyPr wrap="square" rtlCol="0">
                  <a:noAutofit/>
                </a:bodyPr>
                <a:p>
                  <a:r>
                    <a:rPr lang="en-US" altLang="zh-CN" sz="500"/>
                    <a:t>6</a:t>
                  </a:r>
                  <a:endParaRPr lang="en-US" altLang="zh-CN" sz="500"/>
                </a:p>
              </p:txBody>
            </p:sp>
            <p:grpSp>
              <p:nvGrpSpPr>
                <p:cNvPr id="72" name="组合 71"/>
                <p:cNvGrpSpPr/>
                <p:nvPr/>
              </p:nvGrpSpPr>
              <p:grpSpPr>
                <a:xfrm>
                  <a:off x="14207" y="1596"/>
                  <a:ext cx="587" cy="1012"/>
                  <a:chOff x="14207" y="1596"/>
                  <a:chExt cx="587" cy="1012"/>
                </a:xfrm>
              </p:grpSpPr>
              <p:sp>
                <p:nvSpPr>
                  <p:cNvPr id="65" name="文本框 64"/>
                  <p:cNvSpPr txBox="true"/>
                  <p:nvPr/>
                </p:nvSpPr>
                <p:spPr>
                  <a:xfrm>
                    <a:off x="14207" y="1786"/>
                    <a:ext cx="437" cy="248"/>
                  </a:xfrm>
                  <a:prstGeom prst="rect">
                    <a:avLst/>
                  </a:prstGeom>
                  <a:noFill/>
                </p:spPr>
                <p:txBody>
                  <a:bodyPr wrap="square" rtlCol="0">
                    <a:noAutofit/>
                  </a:bodyPr>
                  <a:p>
                    <a:r>
                      <a:rPr lang="en-US" altLang="zh-CN" sz="500"/>
                      <a:t>10</a:t>
                    </a:r>
                    <a:endParaRPr lang="en-US" altLang="zh-CN" sz="500"/>
                  </a:p>
                </p:txBody>
              </p:sp>
              <p:grpSp>
                <p:nvGrpSpPr>
                  <p:cNvPr id="71" name="组合 70"/>
                  <p:cNvGrpSpPr/>
                  <p:nvPr/>
                </p:nvGrpSpPr>
                <p:grpSpPr>
                  <a:xfrm>
                    <a:off x="14207" y="1596"/>
                    <a:ext cx="587" cy="1012"/>
                    <a:chOff x="14207" y="1596"/>
                    <a:chExt cx="587" cy="1012"/>
                  </a:xfrm>
                </p:grpSpPr>
                <p:sp>
                  <p:nvSpPr>
                    <p:cNvPr id="59" name="文本框 58"/>
                    <p:cNvSpPr txBox="true"/>
                    <p:nvPr/>
                  </p:nvSpPr>
                  <p:spPr>
                    <a:xfrm>
                      <a:off x="14308" y="2277"/>
                      <a:ext cx="341" cy="331"/>
                    </a:xfrm>
                    <a:prstGeom prst="rect">
                      <a:avLst/>
                    </a:prstGeom>
                    <a:noFill/>
                  </p:spPr>
                  <p:txBody>
                    <a:bodyPr wrap="square" rtlCol="0">
                      <a:noAutofit/>
                    </a:bodyPr>
                    <a:p>
                      <a:r>
                        <a:rPr lang="en-US" altLang="zh-CN" sz="500"/>
                        <a:t>4</a:t>
                      </a:r>
                      <a:endParaRPr lang="en-US" altLang="zh-CN" sz="500"/>
                    </a:p>
                  </p:txBody>
                </p:sp>
                <p:grpSp>
                  <p:nvGrpSpPr>
                    <p:cNvPr id="70" name="组合 69"/>
                    <p:cNvGrpSpPr/>
                    <p:nvPr/>
                  </p:nvGrpSpPr>
                  <p:grpSpPr>
                    <a:xfrm>
                      <a:off x="14207" y="1596"/>
                      <a:ext cx="587" cy="888"/>
                      <a:chOff x="14207" y="1596"/>
                      <a:chExt cx="587" cy="888"/>
                    </a:xfrm>
                  </p:grpSpPr>
                  <p:sp>
                    <p:nvSpPr>
                      <p:cNvPr id="62" name="文本框 61"/>
                      <p:cNvSpPr txBox="true"/>
                      <p:nvPr/>
                    </p:nvSpPr>
                    <p:spPr>
                      <a:xfrm>
                        <a:off x="14476" y="1786"/>
                        <a:ext cx="272" cy="211"/>
                      </a:xfrm>
                      <a:prstGeom prst="rect">
                        <a:avLst/>
                      </a:prstGeom>
                      <a:noFill/>
                    </p:spPr>
                    <p:txBody>
                      <a:bodyPr wrap="square" rtlCol="0">
                        <a:noAutofit/>
                      </a:bodyPr>
                      <a:p>
                        <a:r>
                          <a:rPr lang="en-US" altLang="zh-CN" sz="500"/>
                          <a:t>7</a:t>
                        </a:r>
                        <a:endParaRPr lang="en-US" altLang="zh-CN" sz="500"/>
                      </a:p>
                    </p:txBody>
                  </p:sp>
                  <p:grpSp>
                    <p:nvGrpSpPr>
                      <p:cNvPr id="69" name="组合 68"/>
                      <p:cNvGrpSpPr/>
                      <p:nvPr/>
                    </p:nvGrpSpPr>
                    <p:grpSpPr>
                      <a:xfrm>
                        <a:off x="14207" y="1596"/>
                        <a:ext cx="587" cy="888"/>
                        <a:chOff x="14207" y="1596"/>
                        <a:chExt cx="587" cy="888"/>
                      </a:xfrm>
                    </p:grpSpPr>
                    <p:sp>
                      <p:nvSpPr>
                        <p:cNvPr id="60" name="文本框 59"/>
                        <p:cNvSpPr txBox="true"/>
                        <p:nvPr/>
                      </p:nvSpPr>
                      <p:spPr>
                        <a:xfrm>
                          <a:off x="14453" y="2153"/>
                          <a:ext cx="341" cy="331"/>
                        </a:xfrm>
                        <a:prstGeom prst="rect">
                          <a:avLst/>
                        </a:prstGeom>
                        <a:noFill/>
                      </p:spPr>
                      <p:txBody>
                        <a:bodyPr wrap="square" rtlCol="0">
                          <a:noAutofit/>
                        </a:bodyPr>
                        <a:p>
                          <a:r>
                            <a:rPr lang="en-US" altLang="zh-CN" sz="500"/>
                            <a:t>5</a:t>
                          </a:r>
                          <a:endParaRPr lang="en-US" altLang="zh-CN" sz="500"/>
                        </a:p>
                      </p:txBody>
                    </p:sp>
                    <p:grpSp>
                      <p:nvGrpSpPr>
                        <p:cNvPr id="68" name="组合 67"/>
                        <p:cNvGrpSpPr/>
                        <p:nvPr/>
                      </p:nvGrpSpPr>
                      <p:grpSpPr>
                        <a:xfrm>
                          <a:off x="14207" y="1596"/>
                          <a:ext cx="541" cy="736"/>
                          <a:chOff x="14207" y="1596"/>
                          <a:chExt cx="541" cy="736"/>
                        </a:xfrm>
                      </p:grpSpPr>
                      <p:sp>
                        <p:nvSpPr>
                          <p:cNvPr id="64" name="文本框 63"/>
                          <p:cNvSpPr txBox="true"/>
                          <p:nvPr/>
                        </p:nvSpPr>
                        <p:spPr>
                          <a:xfrm>
                            <a:off x="14373" y="2025"/>
                            <a:ext cx="195" cy="225"/>
                          </a:xfrm>
                          <a:prstGeom prst="rect">
                            <a:avLst/>
                          </a:prstGeom>
                          <a:noFill/>
                        </p:spPr>
                        <p:txBody>
                          <a:bodyPr wrap="square" rtlCol="0">
                            <a:noAutofit/>
                          </a:bodyPr>
                          <a:p>
                            <a:r>
                              <a:rPr lang="en-US" altLang="zh-CN" sz="500"/>
                              <a:t>9</a:t>
                            </a:r>
                            <a:endParaRPr lang="en-US" altLang="zh-CN" sz="500"/>
                          </a:p>
                        </p:txBody>
                      </p:sp>
                      <p:grpSp>
                        <p:nvGrpSpPr>
                          <p:cNvPr id="67" name="组合 66"/>
                          <p:cNvGrpSpPr/>
                          <p:nvPr/>
                        </p:nvGrpSpPr>
                        <p:grpSpPr>
                          <a:xfrm>
                            <a:off x="14207" y="1596"/>
                            <a:ext cx="541" cy="736"/>
                            <a:chOff x="14207" y="1596"/>
                            <a:chExt cx="541" cy="736"/>
                          </a:xfrm>
                        </p:grpSpPr>
                        <p:sp>
                          <p:nvSpPr>
                            <p:cNvPr id="63" name="文本框 62"/>
                            <p:cNvSpPr txBox="true"/>
                            <p:nvPr/>
                          </p:nvSpPr>
                          <p:spPr>
                            <a:xfrm>
                              <a:off x="14207" y="2126"/>
                              <a:ext cx="246" cy="206"/>
                            </a:xfrm>
                            <a:prstGeom prst="rect">
                              <a:avLst/>
                            </a:prstGeom>
                            <a:noFill/>
                          </p:spPr>
                          <p:txBody>
                            <a:bodyPr wrap="square" rtlCol="0">
                              <a:noAutofit/>
                            </a:bodyPr>
                            <a:p>
                              <a:r>
                                <a:rPr lang="en-US" altLang="zh-CN" sz="500"/>
                                <a:t>8</a:t>
                              </a:r>
                              <a:endParaRPr lang="en-US" altLang="zh-CN" sz="500"/>
                            </a:p>
                          </p:txBody>
                        </p:sp>
                        <p:sp>
                          <p:nvSpPr>
                            <p:cNvPr id="66" name="文本框 65"/>
                            <p:cNvSpPr txBox="true"/>
                            <p:nvPr/>
                          </p:nvSpPr>
                          <p:spPr>
                            <a:xfrm>
                              <a:off x="14308" y="1596"/>
                              <a:ext cx="440" cy="190"/>
                            </a:xfrm>
                            <a:prstGeom prst="rect">
                              <a:avLst/>
                            </a:prstGeom>
                            <a:noFill/>
                          </p:spPr>
                          <p:txBody>
                            <a:bodyPr wrap="square" rtlCol="0">
                              <a:noAutofit/>
                            </a:bodyPr>
                            <a:p>
                              <a:r>
                                <a:rPr lang="en-US" altLang="zh-CN" sz="500"/>
                                <a:t>11</a:t>
                              </a:r>
                              <a:endParaRPr lang="en-US" altLang="zh-CN" sz="500"/>
                            </a:p>
                          </p:txBody>
                        </p:sp>
                      </p:grpSp>
                    </p:grpSp>
                  </p:grpSp>
                </p:grpSp>
              </p:grpSp>
            </p:grpSp>
          </p:grpSp>
        </p:grpSp>
      </p:grpSp>
      <p:grpSp>
        <p:nvGrpSpPr>
          <p:cNvPr id="84" name="组合 83"/>
          <p:cNvGrpSpPr/>
          <p:nvPr/>
        </p:nvGrpSpPr>
        <p:grpSpPr>
          <a:xfrm>
            <a:off x="9069705" y="3315335"/>
            <a:ext cx="3169920" cy="3233420"/>
            <a:chOff x="14283" y="5221"/>
            <a:chExt cx="4992" cy="5092"/>
          </a:xfrm>
        </p:grpSpPr>
        <p:grpSp>
          <p:nvGrpSpPr>
            <p:cNvPr id="50" name="组合 49"/>
            <p:cNvGrpSpPr/>
            <p:nvPr/>
          </p:nvGrpSpPr>
          <p:grpSpPr>
            <a:xfrm>
              <a:off x="14283" y="5221"/>
              <a:ext cx="4992" cy="5092"/>
              <a:chOff x="14283" y="1809"/>
              <a:chExt cx="4992" cy="5092"/>
            </a:xfrm>
          </p:grpSpPr>
          <p:pic>
            <p:nvPicPr>
              <p:cNvPr id="51" name="图片 50" descr="6664568e9a2322c97a15d9057e625e66"/>
              <p:cNvPicPr>
                <a:picLocks noChangeAspect="true"/>
              </p:cNvPicPr>
              <p:nvPr/>
            </p:nvPicPr>
            <p:blipFill>
              <a:blip r:embed="rId10"/>
              <a:srcRect l="14037" t="28056" r="23074" b="23509"/>
              <a:stretch>
                <a:fillRect/>
              </a:stretch>
            </p:blipFill>
            <p:spPr>
              <a:xfrm>
                <a:off x="14283" y="1809"/>
                <a:ext cx="4993" cy="5092"/>
              </a:xfrm>
              <a:prstGeom prst="rect">
                <a:avLst/>
              </a:prstGeom>
            </p:spPr>
          </p:pic>
          <p:sp>
            <p:nvSpPr>
              <p:cNvPr id="52" name="任意多边形 51"/>
              <p:cNvSpPr/>
              <p:nvPr/>
            </p:nvSpPr>
            <p:spPr>
              <a:xfrm>
                <a:off x="15387" y="2734"/>
                <a:ext cx="327" cy="2907"/>
              </a:xfrm>
              <a:custGeom>
                <a:avLst/>
                <a:gdLst>
                  <a:gd name="connisteX0" fmla="*/ 0 w 207645"/>
                  <a:gd name="connsiteY0" fmla="*/ 80645 h 1845945"/>
                  <a:gd name="connisteX1" fmla="*/ 177800 w 207645"/>
                  <a:gd name="connsiteY1" fmla="*/ 0 h 1845945"/>
                  <a:gd name="connisteX2" fmla="*/ 207645 w 207645"/>
                  <a:gd name="connsiteY2" fmla="*/ 1845945 h 1845945"/>
                  <a:gd name="connisteX3" fmla="*/ 29845 w 207645"/>
                  <a:gd name="connsiteY3" fmla="*/ 1833245 h 1845945"/>
                  <a:gd name="connisteX4" fmla="*/ 0 w 207645"/>
                  <a:gd name="connsiteY4" fmla="*/ 80645 h 184594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07645" h="1845945">
                    <a:moveTo>
                      <a:pt x="0" y="80645"/>
                    </a:moveTo>
                    <a:lnTo>
                      <a:pt x="177800" y="0"/>
                    </a:lnTo>
                    <a:lnTo>
                      <a:pt x="207645" y="1845945"/>
                    </a:lnTo>
                    <a:lnTo>
                      <a:pt x="29845" y="1833245"/>
                    </a:lnTo>
                    <a:lnTo>
                      <a:pt x="0" y="8064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3" name="任意多边形 52"/>
              <p:cNvSpPr/>
              <p:nvPr/>
            </p:nvSpPr>
            <p:spPr>
              <a:xfrm>
                <a:off x="15658" y="2708"/>
                <a:ext cx="560" cy="2933"/>
              </a:xfrm>
              <a:custGeom>
                <a:avLst/>
                <a:gdLst>
                  <a:gd name="connisteX0" fmla="*/ 326390 w 355600"/>
                  <a:gd name="connsiteY0" fmla="*/ 173355 h 1862455"/>
                  <a:gd name="connisteX1" fmla="*/ 355600 w 355600"/>
                  <a:gd name="connsiteY1" fmla="*/ 1828800 h 1862455"/>
                  <a:gd name="connisteX2" fmla="*/ 29845 w 355600"/>
                  <a:gd name="connsiteY2" fmla="*/ 1862455 h 1862455"/>
                  <a:gd name="connisteX3" fmla="*/ 0 w 355600"/>
                  <a:gd name="connsiteY3" fmla="*/ 0 h 1862455"/>
                  <a:gd name="connisteX4" fmla="*/ 326390 w 355600"/>
                  <a:gd name="connsiteY4" fmla="*/ 173355 h 1862455"/>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355600" h="1862455">
                    <a:moveTo>
                      <a:pt x="326390" y="173355"/>
                    </a:moveTo>
                    <a:lnTo>
                      <a:pt x="355600" y="1828800"/>
                    </a:lnTo>
                    <a:lnTo>
                      <a:pt x="29845" y="1862455"/>
                    </a:lnTo>
                    <a:lnTo>
                      <a:pt x="0" y="0"/>
                    </a:lnTo>
                    <a:lnTo>
                      <a:pt x="326390" y="17335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4" name="任意多边形 53"/>
              <p:cNvSpPr/>
              <p:nvPr/>
            </p:nvSpPr>
            <p:spPr>
              <a:xfrm>
                <a:off x="17852" y="3361"/>
                <a:ext cx="420" cy="2060"/>
              </a:xfrm>
              <a:custGeom>
                <a:avLst/>
                <a:gdLst>
                  <a:gd name="connisteX0" fmla="*/ 0 w 266700"/>
                  <a:gd name="connsiteY0" fmla="*/ 42545 h 1308100"/>
                  <a:gd name="connisteX1" fmla="*/ 186055 w 266700"/>
                  <a:gd name="connsiteY1" fmla="*/ 0 h 1308100"/>
                  <a:gd name="connisteX2" fmla="*/ 266700 w 266700"/>
                  <a:gd name="connsiteY2" fmla="*/ 1308100 h 1308100"/>
                  <a:gd name="connisteX3" fmla="*/ 76200 w 266700"/>
                  <a:gd name="connsiteY3" fmla="*/ 1308100 h 1308100"/>
                  <a:gd name="connisteX4" fmla="*/ 0 w 266700"/>
                  <a:gd name="connsiteY4" fmla="*/ 42545 h 130810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6700" h="1308100">
                    <a:moveTo>
                      <a:pt x="0" y="42545"/>
                    </a:moveTo>
                    <a:lnTo>
                      <a:pt x="186055" y="0"/>
                    </a:lnTo>
                    <a:lnTo>
                      <a:pt x="266700" y="1308100"/>
                    </a:lnTo>
                    <a:lnTo>
                      <a:pt x="76200" y="1308100"/>
                    </a:lnTo>
                    <a:lnTo>
                      <a:pt x="0" y="42545"/>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5" name="任意多边形 54"/>
              <p:cNvSpPr/>
              <p:nvPr/>
            </p:nvSpPr>
            <p:spPr>
              <a:xfrm>
                <a:off x="18158" y="3354"/>
                <a:ext cx="420" cy="2074"/>
              </a:xfrm>
              <a:custGeom>
                <a:avLst/>
                <a:gdLst>
                  <a:gd name="connisteX0" fmla="*/ 165100 w 266700"/>
                  <a:gd name="connsiteY0" fmla="*/ 21590 h 1316990"/>
                  <a:gd name="connisteX1" fmla="*/ 266700 w 266700"/>
                  <a:gd name="connsiteY1" fmla="*/ 1299845 h 1316990"/>
                  <a:gd name="connisteX2" fmla="*/ 76200 w 266700"/>
                  <a:gd name="connsiteY2" fmla="*/ 1316990 h 1316990"/>
                  <a:gd name="connisteX3" fmla="*/ 0 w 266700"/>
                  <a:gd name="connsiteY3" fmla="*/ 0 h 1316990"/>
                  <a:gd name="connisteX4" fmla="*/ 165100 w 266700"/>
                  <a:gd name="connsiteY4" fmla="*/ 21590 h 1316990"/>
                </a:gdLst>
                <a:ahLst/>
                <a:cxnLst>
                  <a:cxn ang="0">
                    <a:pos x="connisteX0" y="connsiteY0"/>
                  </a:cxn>
                  <a:cxn ang="0">
                    <a:pos x="connisteX1" y="connsiteY1"/>
                  </a:cxn>
                  <a:cxn ang="0">
                    <a:pos x="connisteX2" y="connsiteY2"/>
                  </a:cxn>
                  <a:cxn ang="0">
                    <a:pos x="connisteX3" y="connsiteY3"/>
                  </a:cxn>
                  <a:cxn ang="0">
                    <a:pos x="connisteX4" y="connsiteY4"/>
                  </a:cxn>
                </a:cxnLst>
                <a:rect l="l" t="t" r="r" b="b"/>
                <a:pathLst>
                  <a:path w="266700" h="1316990">
                    <a:moveTo>
                      <a:pt x="165100" y="21590"/>
                    </a:moveTo>
                    <a:lnTo>
                      <a:pt x="266700" y="1299845"/>
                    </a:lnTo>
                    <a:lnTo>
                      <a:pt x="76200" y="1316990"/>
                    </a:lnTo>
                    <a:lnTo>
                      <a:pt x="0" y="0"/>
                    </a:lnTo>
                    <a:lnTo>
                      <a:pt x="165100" y="21590"/>
                    </a:lnTo>
                    <a:close/>
                  </a:path>
                </a:pathLst>
              </a:cu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80" name="文本框 79"/>
            <p:cNvSpPr txBox="true"/>
            <p:nvPr/>
          </p:nvSpPr>
          <p:spPr>
            <a:xfrm>
              <a:off x="15181" y="7125"/>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④</a:t>
              </a:r>
              <a:endParaRPr lang="zh-CN" altLang="en-US">
                <a:solidFill>
                  <a:schemeClr val="bg1"/>
                </a:solidFill>
                <a:latin typeface="微软雅黑" panose="020B0503020204020204" charset="-122"/>
                <a:ea typeface="微软雅黑" panose="020B0503020204020204" charset="-122"/>
              </a:endParaRPr>
            </a:p>
          </p:txBody>
        </p:sp>
        <p:sp>
          <p:nvSpPr>
            <p:cNvPr id="81" name="文本框 80"/>
            <p:cNvSpPr txBox="true"/>
            <p:nvPr/>
          </p:nvSpPr>
          <p:spPr>
            <a:xfrm>
              <a:off x="15658" y="7125"/>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⑤</a:t>
              </a:r>
              <a:endParaRPr lang="zh-CN" altLang="en-US">
                <a:solidFill>
                  <a:schemeClr val="bg1"/>
                </a:solidFill>
                <a:latin typeface="微软雅黑" panose="020B0503020204020204" charset="-122"/>
                <a:ea typeface="微软雅黑" panose="020B0503020204020204" charset="-122"/>
              </a:endParaRPr>
            </a:p>
          </p:txBody>
        </p:sp>
        <p:sp>
          <p:nvSpPr>
            <p:cNvPr id="82" name="文本框 81"/>
            <p:cNvSpPr txBox="true"/>
            <p:nvPr/>
          </p:nvSpPr>
          <p:spPr>
            <a:xfrm>
              <a:off x="17678" y="7623"/>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⑥</a:t>
              </a:r>
              <a:endParaRPr lang="zh-CN" altLang="en-US">
                <a:solidFill>
                  <a:schemeClr val="bg1"/>
                </a:solidFill>
                <a:latin typeface="微软雅黑" panose="020B0503020204020204" charset="-122"/>
                <a:ea typeface="微软雅黑" panose="020B0503020204020204" charset="-122"/>
              </a:endParaRPr>
            </a:p>
          </p:txBody>
        </p:sp>
        <p:sp>
          <p:nvSpPr>
            <p:cNvPr id="83" name="文本框 82"/>
            <p:cNvSpPr txBox="true"/>
            <p:nvPr/>
          </p:nvSpPr>
          <p:spPr>
            <a:xfrm>
              <a:off x="18113" y="7623"/>
              <a:ext cx="648" cy="580"/>
            </a:xfrm>
            <a:prstGeom prst="rect">
              <a:avLst/>
            </a:prstGeom>
            <a:noFill/>
          </p:spPr>
          <p:txBody>
            <a:bodyPr wrap="none" rtlCol="0" anchor="t">
              <a:spAutoFit/>
            </a:bodyPr>
            <a:p>
              <a:r>
                <a:rPr lang="zh-CN" altLang="en-US">
                  <a:solidFill>
                    <a:schemeClr val="bg1"/>
                  </a:solidFill>
                  <a:latin typeface="微软雅黑" panose="020B0503020204020204" charset="-122"/>
                  <a:ea typeface="微软雅黑" panose="020B0503020204020204" charset="-122"/>
                </a:rPr>
                <a:t>⑦</a:t>
              </a:r>
              <a:endParaRPr lang="zh-CN" altLang="en-US">
                <a:solidFill>
                  <a:schemeClr val="bg1"/>
                </a:solidFill>
                <a:latin typeface="微软雅黑" panose="020B0503020204020204" charset="-122"/>
                <a:ea typeface="微软雅黑" panose="020B0503020204020204" charset="-122"/>
              </a:endParaRPr>
            </a:p>
          </p:txBody>
        </p:sp>
      </p:grpSp>
    </p:spTree>
    <p:custDataLst>
      <p:tags r:id="rId11"/>
    </p:custDataLst>
  </p:cSld>
  <p:clrMapOvr>
    <a:masterClrMapping/>
  </p:clrMapOvr>
</p:sld>
</file>

<file path=ppt/tags/tag1.xml><?xml version="1.0" encoding="utf-8"?>
<p:tagLst xmlns:p="http://schemas.openxmlformats.org/presentationml/2006/main">
  <p:tag name="KSO_WM_UNIT_TYPE" val="i"/>
  <p:tag name="KSO_WM_UNIT_INDEX" val="29"/>
  <p:tag name="KSO_WM_BEAUTIFY_FLAG" val="#wm#"/>
  <p:tag name="KSO_WM_TAG_VERSION" val="3.0"/>
  <p:tag name="KSO_WM_UNIT_ID" val="_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103.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UNIT_VALUE" val="162"/>
</p:tagLst>
</file>

<file path=ppt/tags/tag104.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105.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UNIT_VALUE" val="162"/>
</p:tagLst>
</file>

<file path=ppt/tags/tag10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1.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11.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408"/>
</p:tagLst>
</file>

<file path=ppt/tags/tag118.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i"/>
  <p:tag name="KSO_WM_UNIT_INDEX" val="25"/>
  <p:tag name="KSO_WM_BEAUTIFY_FLAG" val="#wm#"/>
  <p:tag name="KSO_WM_TAG_VERSION" val="3.0"/>
  <p:tag name="KSO_WM_UNIT_ID" val="_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12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26.xml><?xml version="1.0" encoding="utf-8"?>
<p:tagLst xmlns:p="http://schemas.openxmlformats.org/presentationml/2006/main">
  <p:tag name="KSO_WM_UNIT_TYPE" val="i"/>
  <p:tag name="KSO_WM_UNIT_INDEX" val="28"/>
  <p:tag name="KSO_WM_BEAUTIFY_FLAG" val="#wm#"/>
  <p:tag name="KSO_WM_TAG_VERSION" val="3.0"/>
  <p:tag name="KSO_WM_UNIT_ID" val="_1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TYPE" val="i"/>
  <p:tag name="KSO_WM_UNIT_INDEX" val="27"/>
  <p:tag name="KSO_WM_BEAUTIFY_FLAG" val="#wm#"/>
  <p:tag name="KSO_WM_TAG_VERSION" val="3.0"/>
  <p:tag name="KSO_WM_UNIT_ID" val="_1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TYPE" val="i"/>
  <p:tag name="KSO_WM_UNIT_INDEX" val="31"/>
  <p:tag name="KSO_WM_BEAUTIFY_FLAG" val="#wm#"/>
  <p:tag name="KSO_WM_TAG_VERSION" val="3.0"/>
  <p:tag name="KSO_WM_UNIT_ID" val="_1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26"/>
  <p:tag name="KSO_WM_BEAUTIFY_FLAG" val="#wm#"/>
  <p:tag name="KSO_WM_TAG_VERSION" val="3.0"/>
  <p:tag name="KSO_WM_UNIT_ID" val="_1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UNIT_TYPE" val="i"/>
  <p:tag name="KSO_WM_UNIT_INDEX" val="30"/>
  <p:tag name="KSO_WM_BEAUTIFY_FLAG" val="#wm#"/>
  <p:tag name="KSO_WM_TAG_VERSION" val="3.0"/>
  <p:tag name="KSO_WM_UNIT_ID" val="_1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TYPE" val="i"/>
  <p:tag name="KSO_WM_UNIT_INDEX" val="25"/>
  <p:tag name="KSO_WM_BEAUTIFY_FLAG" val="#wm#"/>
  <p:tag name="KSO_WM_TAG_VERSION" val="3.0"/>
  <p:tag name="KSO_WM_UNIT_ID" val="_1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TYPE" val="i"/>
  <p:tag name="KSO_WM_UNIT_INDEX" val="29"/>
  <p:tag name="KSO_WM_BEAUTIFY_FLAG" val="#wm#"/>
  <p:tag name="KSO_WM_TAG_VERSION" val="3.0"/>
  <p:tag name="KSO_WM_UNIT_ID" val="_1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7.xml><?xml version="1.0" encoding="utf-8"?>
<p:tagLst xmlns:p="http://schemas.openxmlformats.org/presentationml/2006/main">
  <p:tag name="KSO_WM_UNIT_TYPE" val="i"/>
  <p:tag name="KSO_WM_UNIT_INDEX" val="24"/>
  <p:tag name="KSO_WM_BEAUTIFY_FLAG" val="#wm#"/>
  <p:tag name="KSO_WM_TAG_VERSION" val="3.0"/>
  <p:tag name="KSO_WM_UNIT_ID" val="_1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UNIT_TYPE" val="i"/>
  <p:tag name="KSO_WM_UNIT_INDEX" val="23"/>
  <p:tag name="KSO_WM_BEAUTIFY_FLAG" val="#wm#"/>
  <p:tag name="KSO_WM_TAG_VERSION" val="3.0"/>
  <p:tag name="KSO_WM_UNIT_ID" val="_1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i"/>
  <p:tag name="KSO_WM_UNIT_INDEX" val="24"/>
  <p:tag name="KSO_WM_BEAUTIFY_FLAG" val="#wm#"/>
  <p:tag name="KSO_WM_TAG_VERSION" val="3.0"/>
  <p:tag name="KSO_WM_UNIT_ID" val="_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22"/>
  <p:tag name="KSO_WM_BEAUTIFY_FLAG" val="#wm#"/>
  <p:tag name="KSO_WM_TAG_VERSION" val="3.0"/>
  <p:tag name="KSO_WM_UNIT_ID" val="_1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158.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0"/>
</p:tagLst>
</file>

<file path=ppt/tags/tag162.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7"/>
</p:tagLst>
</file>

<file path=ppt/tags/tag163.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0.xml><?xml version="1.0" encoding="utf-8"?>
<p:tagLst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1.xml><?xml version="1.0" encoding="utf-8"?>
<p:tagLst xmlns:p="http://schemas.openxmlformats.org/presentationml/2006/main">
  <p:tag name="KSO_WM_UNIT_TYPE" val="i"/>
  <p:tag name="KSO_WM_UNIT_INDEX" val="9"/>
  <p:tag name="KSO_WM_BEAUTIFY_FLAG" val="#wm#"/>
  <p:tag name="KSO_WM_TAG_VERSION" val="3.0"/>
  <p:tag name="KSO_WM_UNIT_ID" val="_0*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TYPE" val="i"/>
  <p:tag name="KSO_WM_UNIT_INDEX" val="10"/>
  <p:tag name="KSO_WM_BEAUTIFY_FLAG" val="#wm#"/>
  <p:tag name="KSO_WM_TAG_VERSION" val="3.0"/>
  <p:tag name="KSO_WM_UNIT_ID" val="_0*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TYPE" val="i"/>
  <p:tag name="KSO_WM_UNIT_INDEX" val="11"/>
  <p:tag name="KSO_WM_BEAUTIFY_FLAG" val="#wm#"/>
  <p:tag name="KSO_WM_TAG_VERSION" val="3.0"/>
  <p:tag name="KSO_WM_UNIT_ID" val="_0*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TYPE" val="i"/>
  <p:tag name="KSO_WM_UNIT_INDEX" val="12"/>
  <p:tag name="KSO_WM_BEAUTIFY_FLAG" val="#wm#"/>
  <p:tag name="KSO_WM_TAG_VERSION" val="3.0"/>
  <p:tag name="KSO_WM_UNIT_ID" val="_0*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TYPE" val="i"/>
  <p:tag name="KSO_WM_UNIT_INDEX" val="13"/>
  <p:tag name="KSO_WM_BEAUTIFY_FLAG" val="#wm#"/>
  <p:tag name="KSO_WM_TAG_VERSION" val="3.0"/>
  <p:tag name="KSO_WM_UNIT_ID" val="_0*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5897"/>
</p:tagLst>
</file>

<file path=ppt/tags/tag177.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50"/>
  <p:tag name="KSO_WM_TEMPLATE_CATEGORY" val="custom"/>
  <p:tag name="KSO_WM_TEMPLATE_INDEX" val="20235897"/>
</p:tagLst>
</file>

<file path=ppt/tags/tag178.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897"/>
  <p:tag name="KSO_WM_TEMPLATE_CATEGORY" val="custom"/>
  <p:tag name="KSO_WM_TEMPLATE_MASTER_TYPE" val="0"/>
</p:tagLst>
</file>

<file path=ppt/tags/tag182.xml><?xml version="1.0" encoding="utf-8"?>
<p:tagLst xmlns:p="http://schemas.openxmlformats.org/presentationml/2006/main">
  <p:tag name="KSO_WM_UNIT_TYPE" val="i"/>
  <p:tag name="KSO_WM_UNIT_INDEX" val="29"/>
  <p:tag name="KSO_WM_BEAUTIFY_FLAG" val="#wm#"/>
  <p:tag name="KSO_WM_TAG_VERSION" val="3.0"/>
  <p:tag name="KSO_WM_UNIT_ID" val="_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3.xml><?xml version="1.0" encoding="utf-8"?>
<p:tagLst xmlns:p="http://schemas.openxmlformats.org/presentationml/2006/main">
  <p:tag name="KSO_WM_UNIT_TYPE" val="i"/>
  <p:tag name="KSO_WM_UNIT_INDEX" val="28"/>
  <p:tag name="KSO_WM_BEAUTIFY_FLAG" val="#wm#"/>
  <p:tag name="KSO_WM_TAG_VERSION" val="3.0"/>
  <p:tag name="KSO_WM_UNIT_ID" val="_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4.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5.xml><?xml version="1.0" encoding="utf-8"?>
<p:tagLst xmlns:p="http://schemas.openxmlformats.org/presentationml/2006/main">
  <p:tag name="KSO_WM_UNIT_TYPE" val="i"/>
  <p:tag name="KSO_WM_UNIT_INDEX" val="31"/>
  <p:tag name="KSO_WM_BEAUTIFY_FLAG" val="#wm#"/>
  <p:tag name="KSO_WM_TAG_VERSION" val="3.0"/>
  <p:tag name="KSO_WM_UNIT_ID" val="_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TYPE" val="i"/>
  <p:tag name="KSO_WM_UNIT_INDEX" val="27"/>
  <p:tag name="KSO_WM_BEAUTIFY_FLAG" val="#wm#"/>
  <p:tag name="KSO_WM_TAG_VERSION" val="3.0"/>
  <p:tag name="KSO_WM_UNIT_ID" val="_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i"/>
  <p:tag name="KSO_WM_UNIT_INDEX" val="30"/>
  <p:tag name="KSO_WM_BEAUTIFY_FLAG" val="#wm#"/>
  <p:tag name="KSO_WM_TAG_VERSION" val="3.0"/>
  <p:tag name="KSO_WM_UNIT_ID" val="_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TYPE" val="i"/>
  <p:tag name="KSO_WM_UNIT_INDEX" val="26"/>
  <p:tag name="KSO_WM_BEAUTIFY_FLAG" val="#wm#"/>
  <p:tag name="KSO_WM_TAG_VERSION" val="3.0"/>
  <p:tag name="KSO_WM_UNIT_ID" val="_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3.xml><?xml version="1.0" encoding="utf-8"?>
<p:tagLst xmlns:p="http://schemas.openxmlformats.org/presentationml/2006/main">
  <p:tag name="KSO_WM_UNIT_TYPE" val="i"/>
  <p:tag name="KSO_WM_UNIT_INDEX" val="25"/>
  <p:tag name="KSO_WM_BEAUTIFY_FLAG" val="#wm#"/>
  <p:tag name="KSO_WM_TAG_VERSION" val="3.0"/>
  <p:tag name="KSO_WM_UNIT_ID" val="_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TYPE" val="i"/>
  <p:tag name="KSO_WM_UNIT_INDEX" val="24"/>
  <p:tag name="KSO_WM_BEAUTIFY_FLAG" val="#wm#"/>
  <p:tag name="KSO_WM_TAG_VERSION" val="3.0"/>
  <p:tag name="KSO_WM_UNIT_ID" val="_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TYPE" val="i"/>
  <p:tag name="KSO_WM_UNIT_INDEX" val="22"/>
  <p:tag name="KSO_WM_BEAUTIFY_FLAG" val="#wm#"/>
  <p:tag name="KSO_WM_TAG_VERSION" val="3.0"/>
  <p:tag name="KSO_WM_UNIT_ID" val="_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28"/>
  <p:tag name="KSO_WM_BEAUTIFY_FLAG" val="#wm#"/>
  <p:tag name="KSO_WM_TAG_VERSION" val="3.0"/>
  <p:tag name="KSO_WM_UNIT_ID" val="_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TYPE" val="i"/>
  <p:tag name="KSO_WM_UNIT_INDEX" val="21"/>
  <p:tag name="KSO_WM_BEAUTIFY_FLAG" val="#wm#"/>
  <p:tag name="KSO_WM_TAG_VERSION" val="3.0"/>
  <p:tag name="KSO_WM_UNIT_ID" val="_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TYPE" val="i"/>
  <p:tag name="KSO_WM_UNIT_INDEX" val="10"/>
  <p:tag name="KSO_WM_BEAUTIFY_FLAG" val="#wm#"/>
  <p:tag name="KSO_WM_TAG_VERSION" val="3.0"/>
  <p:tag name="KSO_WM_UNIT_ID" val="_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6.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TYPE" val="i"/>
  <p:tag name="KSO_WM_UNIT_INDEX" val="20"/>
  <p:tag name="KSO_WM_BEAUTIFY_FLAG" val="#wm#"/>
  <p:tag name="KSO_WM_TAG_VERSION" val="3.0"/>
  <p:tag name="KSO_WM_UNIT_ID" val="_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2.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3"/>
</p:tagLst>
</file>

<file path=ppt/tags/tag21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7.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0"/>
</p:tagLst>
</file>

<file path=ppt/tags/tag218.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7"/>
</p:tagLst>
</file>

<file path=ppt/tags/tag21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22.xml><?xml version="1.0" encoding="utf-8"?>
<p:tagLst xmlns:p="http://schemas.openxmlformats.org/presentationml/2006/main">
  <p:tag name="KSO_WM_UNIT_TYPE" val="i"/>
  <p:tag name="KSO_WM_UNIT_INDEX" val="11"/>
  <p:tag name="KSO_WM_BEAUTIFY_FLAG" val="#wm#"/>
  <p:tag name="KSO_WM_TAG_VERSION" val="3.0"/>
  <p:tag name="KSO_WM_UNIT_ID" val="_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22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4.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5.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8.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9.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TYPE" val="i"/>
  <p:tag name="KSO_WM_UNIT_INDEX" val="12"/>
  <p:tag name="KSO_WM_BEAUTIFY_FLAG" val="#wm#"/>
  <p:tag name="KSO_WM_TAG_VERSION" val="3.0"/>
  <p:tag name="KSO_WM_UNIT_ID" val="_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1.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2.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3.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4.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5.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6.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7.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4"/>
</p:tagLst>
</file>

<file path=ppt/tags/tag23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TYPE" val="i"/>
  <p:tag name="KSO_WM_UNIT_INDEX" val="13"/>
  <p:tag name="KSO_WM_BEAUTIFY_FLAG" val="#wm#"/>
  <p:tag name="KSO_WM_TAG_VERSION" val="3.0"/>
  <p:tag name="KSO_WM_UNIT_ID" val="_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1.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2.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3.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4.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5.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6.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7.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8.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9.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TYPE" val="i"/>
  <p:tag name="KSO_WM_UNIT_INDEX" val="14"/>
  <p:tag name="KSO_WM_BEAUTIFY_FLAG" val="#wm#"/>
  <p:tag name="KSO_WM_TAG_VERSION" val="3.0"/>
  <p:tag name="KSO_WM_UNIT_ID" val="_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1.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2.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3.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4.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5.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6.xml><?xml version="1.0" encoding="utf-8"?>
<p:tagLst xmlns:p="http://schemas.openxmlformats.org/presentationml/2006/main">
  <p:tag name="KSO_WM_UNIT_TYPE" val="i"/>
  <p:tag name="KSO_WM_UNIT_INDEX" val="23"/>
  <p:tag name="KSO_WM_BEAUTIFY_FLAG" val="#wm#"/>
  <p:tag name="KSO_WM_TAG_VERSION" val="3.0"/>
  <p:tag name="KSO_WM_UNIT_ID" val="_4*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7.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8.xml><?xml version="1.0" encoding="utf-8"?>
<p:tagLst xmlns:p="http://schemas.openxmlformats.org/presentationml/2006/main">
  <p:tag name="KSO_WM_UNIT_TYPE" val="i"/>
  <p:tag name="KSO_WM_UNIT_INDEX" val="24"/>
  <p:tag name="KSO_WM_BEAUTIFY_FLAG" val="#wm#"/>
  <p:tag name="KSO_WM_TAG_VERSION" val="3.0"/>
  <p:tag name="KSO_WM_UNIT_ID" val="_4*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9.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TYPE" val="i"/>
  <p:tag name="KSO_WM_UNIT_INDEX" val="15"/>
  <p:tag name="KSO_WM_BEAUTIFY_FLAG" val="#wm#"/>
  <p:tag name="KSO_WM_TAG_VERSION" val="3.0"/>
  <p:tag name="KSO_WM_UNIT_ID" val="_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TYPE" val="i"/>
  <p:tag name="KSO_WM_UNIT_INDEX" val="25"/>
  <p:tag name="KSO_WM_BEAUTIFY_FLAG" val="#wm#"/>
  <p:tag name="KSO_WM_TAG_VERSION" val="3.0"/>
  <p:tag name="KSO_WM_UNIT_ID" val="_4*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1.xml><?xml version="1.0" encoding="utf-8"?>
<p:tagLst xmlns:p="http://schemas.openxmlformats.org/presentationml/2006/main">
  <p:tag name="KSO_WM_UNIT_TYPE" val="i"/>
  <p:tag name="KSO_WM_UNIT_INDEX" val="26"/>
  <p:tag name="KSO_WM_BEAUTIFY_FLAG" val="#wm#"/>
  <p:tag name="KSO_WM_TAG_VERSION" val="3.0"/>
  <p:tag name="KSO_WM_UNIT_ID" val="_4*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2.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3.xml><?xml version="1.0" encoding="utf-8"?>
<p:tagLst xmlns:p="http://schemas.openxmlformats.org/presentationml/2006/main">
  <p:tag name="KSO_WM_UNIT_TYPE" val="i"/>
  <p:tag name="KSO_WM_UNIT_INDEX" val="27"/>
  <p:tag name="KSO_WM_BEAUTIFY_FLAG" val="#wm#"/>
  <p:tag name="KSO_WM_TAG_VERSION" val="3.0"/>
  <p:tag name="KSO_WM_UNIT_ID" val="_4*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4.xml><?xml version="1.0" encoding="utf-8"?>
<p:tagLst xmlns:p="http://schemas.openxmlformats.org/presentationml/2006/main">
  <p:tag name="KSO_WM_UNIT_TYPE" val="i"/>
  <p:tag name="KSO_WM_UNIT_INDEX" val="28"/>
  <p:tag name="KSO_WM_BEAUTIFY_FLAG" val="#wm#"/>
  <p:tag name="KSO_WM_TAG_VERSION" val="3.0"/>
  <p:tag name="KSO_WM_UNIT_ID" val="_4*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5.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6.xml><?xml version="1.0" encoding="utf-8"?>
<p:tagLst xmlns:p="http://schemas.openxmlformats.org/presentationml/2006/main">
  <p:tag name="KSO_WM_UNIT_TYPE" val="i"/>
  <p:tag name="KSO_WM_UNIT_INDEX" val="29"/>
  <p:tag name="KSO_WM_BEAUTIFY_FLAG" val="#wm#"/>
  <p:tag name="KSO_WM_TAG_VERSION" val="3.0"/>
  <p:tag name="KSO_WM_UNIT_ID" val="_4*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7.xml><?xml version="1.0" encoding="utf-8"?>
<p:tagLst xmlns:p="http://schemas.openxmlformats.org/presentationml/2006/main">
  <p:tag name="KSO_WM_UNIT_TYPE" val="i"/>
  <p:tag name="KSO_WM_UNIT_INDEX" val="30"/>
  <p:tag name="KSO_WM_BEAUTIFY_FLAG" val="#wm#"/>
  <p:tag name="KSO_WM_TAG_VERSION" val="3.0"/>
  <p:tag name="KSO_WM_UNIT_ID" val="_4*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8.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9.xml><?xml version="1.0" encoding="utf-8"?>
<p:tagLst xmlns:p="http://schemas.openxmlformats.org/presentationml/2006/main">
  <p:tag name="KSO_WM_UNIT_TYPE" val="i"/>
  <p:tag name="KSO_WM_UNIT_INDEX" val="31"/>
  <p:tag name="KSO_WM_BEAUTIFY_FLAG" val="#wm#"/>
  <p:tag name="KSO_WM_TAG_VERSION" val="3.0"/>
  <p:tag name="KSO_WM_UNIT_ID" val="_4*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TYPE" val="i"/>
  <p:tag name="KSO_WM_UNIT_INDEX" val="17"/>
  <p:tag name="KSO_WM_BEAUTIFY_FLAG" val="#wm#"/>
  <p:tag name="KSO_WM_TAG_VERSION" val="3.0"/>
  <p:tag name="KSO_WM_UNIT_ID" val="_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1.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2.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9"/>
</p:tagLst>
</file>

<file path=ppt/tags/tag273.xml><?xml version="1.0" encoding="utf-8"?>
<p:tagLst xmlns:p="http://schemas.openxmlformats.org/presentationml/2006/main">
  <p:tag name="KSO_WM_UNIT_TYPE" val="e"/>
  <p:tag name="KSO_WM_UNIT_INDEX" val="1"/>
  <p:tag name="KSO_WM_BEAUTIFY_FLAG" val="#wm#"/>
  <p:tag name="KSO_WM_TAG_VERSION" val="3.0"/>
  <p:tag name="KSO_WM_UNIT_PRESET_TEXT" val="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
</p:tagLst>
</file>

<file path=ppt/tags/tag27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27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279.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28.xml><?xml version="1.0" encoding="utf-8"?>
<p:tagLst xmlns:p="http://schemas.openxmlformats.org/presentationml/2006/main">
  <p:tag name="KSO_WM_UNIT_TYPE" val="i"/>
  <p:tag name="KSO_WM_UNIT_INDEX" val="16"/>
  <p:tag name="KSO_WM_BEAUTIFY_FLAG" val="#wm#"/>
  <p:tag name="KSO_WM_TAG_VERSION" val="3.0"/>
  <p:tag name="KSO_WM_UNIT_ID" val="_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0.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1.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3.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284.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UNIT_VALUE" val="162"/>
</p:tagLst>
</file>

<file path=ppt/tags/tag285.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286.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 name="KSO_WM_UNIT_VALUE" val="162"/>
</p:tagLst>
</file>

<file path=ppt/tags/tag28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TYPE" val="i"/>
  <p:tag name="KSO_WM_UNIT_INDEX" val="18"/>
  <p:tag name="KSO_WM_BEAUTIFY_FLAG" val="#wm#"/>
  <p:tag name="KSO_WM_TAG_VERSION" val="3.0"/>
  <p:tag name="KSO_WM_UNIT_ID" val="_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29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292.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6.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408"/>
</p:tagLst>
</file>

<file path=ppt/tags/tag29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TYPE" val="i"/>
  <p:tag name="KSO_WM_UNIT_INDEX" val="19"/>
  <p:tag name="KSO_WM_BEAUTIFY_FLAG" val="#wm#"/>
  <p:tag name="KSO_WM_TAG_VERSION" val="3.0"/>
  <p:tag name="KSO_WM_UNIT_ID" val="_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2.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303.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4.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307.xml><?xml version="1.0" encoding="utf-8"?>
<p:tagLst xmlns:p="http://schemas.openxmlformats.org/presentationml/2006/main">
  <p:tag name="KSO_WM_UNIT_TYPE" val="i"/>
  <p:tag name="KSO_WM_UNIT_INDEX" val="28"/>
  <p:tag name="KSO_WM_BEAUTIFY_FLAG" val="#wm#"/>
  <p:tag name="KSO_WM_TAG_VERSION" val="3.0"/>
  <p:tag name="KSO_WM_UNIT_ID" val="_11*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8.xml><?xml version="1.0" encoding="utf-8"?>
<p:tagLst xmlns:p="http://schemas.openxmlformats.org/presentationml/2006/main">
  <p:tag name="KSO_WM_UNIT_TYPE" val="i"/>
  <p:tag name="KSO_WM_UNIT_INDEX" val="27"/>
  <p:tag name="KSO_WM_BEAUTIFY_FLAG" val="#wm#"/>
  <p:tag name="KSO_WM_TAG_VERSION" val="3.0"/>
  <p:tag name="KSO_WM_UNIT_ID" val="_1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9.xml><?xml version="1.0" encoding="utf-8"?>
<p:tagLst xmlns:p="http://schemas.openxmlformats.org/presentationml/2006/main">
  <p:tag name="KSO_WM_UNIT_TYPE" val="i"/>
  <p:tag name="KSO_WM_UNIT_INDEX" val="31"/>
  <p:tag name="KSO_WM_BEAUTIFY_FLAG" val="#wm#"/>
  <p:tag name="KSO_WM_TAG_VERSION" val="3.0"/>
  <p:tag name="KSO_WM_UNIT_ID" val="_1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TYPE" val="i"/>
  <p:tag name="KSO_WM_UNIT_INDEX" val="23"/>
  <p:tag name="KSO_WM_BEAUTIFY_FLAG" val="#wm#"/>
  <p:tag name="KSO_WM_TAG_VERSION" val="3.0"/>
  <p:tag name="KSO_WM_UNIT_ID" val="_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0.xml><?xml version="1.0" encoding="utf-8"?>
<p:tagLst xmlns:p="http://schemas.openxmlformats.org/presentationml/2006/main">
  <p:tag name="KSO_WM_UNIT_TYPE" val="i"/>
  <p:tag name="KSO_WM_UNIT_INDEX" val="26"/>
  <p:tag name="KSO_WM_BEAUTIFY_FLAG" val="#wm#"/>
  <p:tag name="KSO_WM_TAG_VERSION" val="3.0"/>
  <p:tag name="KSO_WM_UNIT_ID" val="_1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1.xml><?xml version="1.0" encoding="utf-8"?>
<p:tagLst xmlns:p="http://schemas.openxmlformats.org/presentationml/2006/main">
  <p:tag name="KSO_WM_UNIT_TYPE" val="i"/>
  <p:tag name="KSO_WM_UNIT_INDEX" val="30"/>
  <p:tag name="KSO_WM_BEAUTIFY_FLAG" val="#wm#"/>
  <p:tag name="KSO_WM_TAG_VERSION" val="3.0"/>
  <p:tag name="KSO_WM_UNIT_ID" val="_1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2.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3.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4.xml><?xml version="1.0" encoding="utf-8"?>
<p:tagLst xmlns:p="http://schemas.openxmlformats.org/presentationml/2006/main">
  <p:tag name="KSO_WM_UNIT_TYPE" val="i"/>
  <p:tag name="KSO_WM_UNIT_INDEX" val="25"/>
  <p:tag name="KSO_WM_BEAUTIFY_FLAG" val="#wm#"/>
  <p:tag name="KSO_WM_TAG_VERSION" val="3.0"/>
  <p:tag name="KSO_WM_UNIT_ID" val="_11*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5.xml><?xml version="1.0" encoding="utf-8"?>
<p:tagLst xmlns:p="http://schemas.openxmlformats.org/presentationml/2006/main">
  <p:tag name="KSO_WM_UNIT_TYPE" val="i"/>
  <p:tag name="KSO_WM_UNIT_INDEX" val="29"/>
  <p:tag name="KSO_WM_BEAUTIFY_FLAG" val="#wm#"/>
  <p:tag name="KSO_WM_TAG_VERSION" val="3.0"/>
  <p:tag name="KSO_WM_UNIT_ID" val="_11*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6.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7.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8.xml><?xml version="1.0" encoding="utf-8"?>
<p:tagLst xmlns:p="http://schemas.openxmlformats.org/presentationml/2006/main">
  <p:tag name="KSO_WM_UNIT_TYPE" val="i"/>
  <p:tag name="KSO_WM_UNIT_INDEX" val="24"/>
  <p:tag name="KSO_WM_BEAUTIFY_FLAG" val="#wm#"/>
  <p:tag name="KSO_WM_TAG_VERSION" val="3.0"/>
  <p:tag name="KSO_WM_UNIT_ID" val="_11*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9.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3"/>
</p:tagLst>
</file>

<file path=ppt/tags/tag320.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1.xml><?xml version="1.0" encoding="utf-8"?>
<p:tagLst xmlns:p="http://schemas.openxmlformats.org/presentationml/2006/main">
  <p:tag name="KSO_WM_UNIT_TYPE" val="i"/>
  <p:tag name="KSO_WM_UNIT_INDEX" val="23"/>
  <p:tag name="KSO_WM_BEAUTIFY_FLAG" val="#wm#"/>
  <p:tag name="KSO_WM_TAG_VERSION" val="3.0"/>
  <p:tag name="KSO_WM_UNIT_ID" val="_11*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2.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3.xml><?xml version="1.0" encoding="utf-8"?>
<p:tagLst xmlns:p="http://schemas.openxmlformats.org/presentationml/2006/main">
  <p:tag name="KSO_WM_UNIT_TYPE" val="i"/>
  <p:tag name="KSO_WM_UNIT_INDEX" val="21"/>
  <p:tag name="KSO_WM_BEAUTIFY_FLAG" val="#wm#"/>
  <p:tag name="KSO_WM_TAG_VERSION" val="3.0"/>
  <p:tag name="KSO_WM_UNIT_ID" val="_11*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4.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5.xml><?xml version="1.0" encoding="utf-8"?>
<p:tagLst xmlns:p="http://schemas.openxmlformats.org/presentationml/2006/main">
  <p:tag name="KSO_WM_UNIT_TYPE" val="i"/>
  <p:tag name="KSO_WM_UNIT_INDEX" val="20"/>
  <p:tag name="KSO_WM_BEAUTIFY_FLAG" val="#wm#"/>
  <p:tag name="KSO_WM_TAG_VERSION" val="3.0"/>
  <p:tag name="KSO_WM_UNIT_ID" val="_11*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6.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7.xml><?xml version="1.0" encoding="utf-8"?>
<p:tagLst xmlns:p="http://schemas.openxmlformats.org/presentationml/2006/main">
  <p:tag name="KSO_WM_UNIT_TYPE" val="i"/>
  <p:tag name="KSO_WM_UNIT_INDEX" val="19"/>
  <p:tag name="KSO_WM_BEAUTIFY_FLAG" val="#wm#"/>
  <p:tag name="KSO_WM_TAG_VERSION" val="3.0"/>
  <p:tag name="KSO_WM_UNIT_ID" val="_11*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8.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9.xml><?xml version="1.0" encoding="utf-8"?>
<p:tagLst xmlns:p="http://schemas.openxmlformats.org/presentationml/2006/main">
  <p:tag name="KSO_WM_UNIT_TYPE" val="i"/>
  <p:tag name="KSO_WM_UNIT_INDEX" val="11"/>
  <p:tag name="KSO_WM_BEAUTIFY_FLAG" val="#wm#"/>
  <p:tag name="KSO_WM_TAG_VERSION" val="3.0"/>
  <p:tag name="KSO_WM_UNIT_ID" val="_11*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0.xml><?xml version="1.0" encoding="utf-8"?>
<p:tagLst xmlns:p="http://schemas.openxmlformats.org/presentationml/2006/main">
  <p:tag name="KSO_WM_UNIT_TYPE" val="i"/>
  <p:tag name="KSO_WM_UNIT_INDEX" val="12"/>
  <p:tag name="KSO_WM_BEAUTIFY_FLAG" val="#wm#"/>
  <p:tag name="KSO_WM_TAG_VERSION" val="3.0"/>
  <p:tag name="KSO_WM_UNIT_ID" val="_11*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1.xml><?xml version="1.0" encoding="utf-8"?>
<p:tagLst xmlns:p="http://schemas.openxmlformats.org/presentationml/2006/main">
  <p:tag name="KSO_WM_UNIT_TYPE" val="i"/>
  <p:tag name="KSO_WM_UNIT_INDEX" val="13"/>
  <p:tag name="KSO_WM_BEAUTIFY_FLAG" val="#wm#"/>
  <p:tag name="KSO_WM_TAG_VERSION" val="3.0"/>
  <p:tag name="KSO_WM_UNIT_ID" val="_11*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2.xml><?xml version="1.0" encoding="utf-8"?>
<p:tagLst xmlns:p="http://schemas.openxmlformats.org/presentationml/2006/main">
  <p:tag name="KSO_WM_UNIT_TYPE" val="i"/>
  <p:tag name="KSO_WM_UNIT_INDEX" val="14"/>
  <p:tag name="KSO_WM_BEAUTIFY_FLAG" val="#wm#"/>
  <p:tag name="KSO_WM_TAG_VERSION" val="3.0"/>
  <p:tag name="KSO_WM_UNIT_ID" val="_11*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3.xml><?xml version="1.0" encoding="utf-8"?>
<p:tagLst xmlns:p="http://schemas.openxmlformats.org/presentationml/2006/main">
  <p:tag name="KSO_WM_UNIT_TYPE" val="i"/>
  <p:tag name="KSO_WM_UNIT_INDEX" val="16"/>
  <p:tag name="KSO_WM_BEAUTIFY_FLAG" val="#wm#"/>
  <p:tag name="KSO_WM_TAG_VERSION" val="3.0"/>
  <p:tag name="KSO_WM_UNIT_ID" val="_11*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4.xml><?xml version="1.0" encoding="utf-8"?>
<p:tagLst xmlns:p="http://schemas.openxmlformats.org/presentationml/2006/main">
  <p:tag name="KSO_WM_UNIT_TYPE" val="i"/>
  <p:tag name="KSO_WM_UNIT_INDEX" val="15"/>
  <p:tag name="KSO_WM_BEAUTIFY_FLAG" val="#wm#"/>
  <p:tag name="KSO_WM_TAG_VERSION" val="3.0"/>
  <p:tag name="KSO_WM_UNIT_ID" val="_11*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5.xml><?xml version="1.0" encoding="utf-8"?>
<p:tagLst xmlns:p="http://schemas.openxmlformats.org/presentationml/2006/main">
  <p:tag name="KSO_WM_UNIT_TYPE" val="i"/>
  <p:tag name="KSO_WM_UNIT_INDEX" val="17"/>
  <p:tag name="KSO_WM_BEAUTIFY_FLAG" val="#wm#"/>
  <p:tag name="KSO_WM_TAG_VERSION" val="3.0"/>
  <p:tag name="KSO_WM_UNIT_ID" val="_11*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6.xml><?xml version="1.0" encoding="utf-8"?>
<p:tagLst xmlns:p="http://schemas.openxmlformats.org/presentationml/2006/main">
  <p:tag name="KSO_WM_UNIT_TYPE" val="i"/>
  <p:tag name="KSO_WM_UNIT_INDEX" val="18"/>
  <p:tag name="KSO_WM_BEAUTIFY_FLAG" val="#wm#"/>
  <p:tag name="KSO_WM_TAG_VERSION" val="3.0"/>
  <p:tag name="KSO_WM_UNIT_ID" val="_11*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7.xml><?xml version="1.0" encoding="utf-8"?>
<p:tagLst xmlns:p="http://schemas.openxmlformats.org/presentationml/2006/main">
  <p:tag name="KSO_WM_UNIT_TYPE" val="i"/>
  <p:tag name="KSO_WM_UNIT_INDEX" val="22"/>
  <p:tag name="KSO_WM_BEAUTIFY_FLAG" val="#wm#"/>
  <p:tag name="KSO_WM_TAG_VERSION" val="3.0"/>
  <p:tag name="KSO_WM_UNIT_ID" val="_11*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8.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339.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0.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1.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2.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0"/>
</p:tagLst>
</file>

<file path=ppt/tags/tag34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7"/>
</p:tagLst>
</file>

<file path=ppt/tags/tag344.xml><?xml version="1.0" encoding="utf-8"?>
<p:tagLst xmlns:p="http://schemas.openxmlformats.org/presentationml/2006/main">
  <p:tag name="KSO_WM_BEAUTIFY_FLAG" val="#fgm#"/>
  <p:tag name="KSO_WM_FIGMA_FLAG" val="#fgm#"/>
  <p:tag name="KSO_WM_UNIT_INDEX" val="1"/>
  <p:tag name="KSO_WM_UNIT_TYPE" val="a"/>
  <p:tag name="KSO_WM_LAYOUT_CHECK_HASH" val="f108bce1d2dbd9863269ab0eb87663c72c10e77c"/>
  <p:tag name="KSO_WM_NEWLAYOUT_ID" val="75"/>
</p:tagLst>
</file>

<file path=ppt/tags/tag345.xml><?xml version="1.0" encoding="utf-8"?>
<p:tagLst xmlns:p="http://schemas.openxmlformats.org/presentationml/2006/main">
  <p:tag name="KSO_WM_BEAUTIFY_FLAG" val="#fgm#"/>
  <p:tag name="KSO_WM_DIAGRAM_GROUP_CODE" val="1"/>
  <p:tag name="KSO_WM_FIGMA_FLAG" val="#fgm#"/>
  <p:tag name="KSO_WM_UNIT_INDEX" val="1_1_1"/>
  <p:tag name="KSO_WM_UNIT_TYPE" val="l_h_a"/>
</p:tagLst>
</file>

<file path=ppt/tags/tag346.xml><?xml version="1.0" encoding="utf-8"?>
<p:tagLst xmlns:p="http://schemas.openxmlformats.org/presentationml/2006/main">
  <p:tag name="KSO_WM_BEAUTIFY_FLAG" val="#fgm#"/>
  <p:tag name="KSO_WM_DIAGRAM_GROUP_CODE" val="1"/>
  <p:tag name="KSO_WM_FIGMA_FLAG" val="#fgm#"/>
  <p:tag name="KSO_WM_UNIT_INDEX" val="1_1_1"/>
  <p:tag name="KSO_WM_UNIT_TYPE" val="l_h_f"/>
</p:tagLst>
</file>

<file path=ppt/tags/tag347.xml><?xml version="1.0" encoding="utf-8"?>
<p:tagLst xmlns:p="http://schemas.openxmlformats.org/presentationml/2006/main">
  <p:tag name="KSO_WM_BEAUTIFY_FLAG" val="#fgm#"/>
  <p:tag name="KSO_WM_DIAGRAM_GROUP_CODE" val="1"/>
  <p:tag name="KSO_WM_FIGMA_FLAG" val="#fgm#"/>
  <p:tag name="KSO_WM_UNIT_INDEX" val="1_2_1"/>
  <p:tag name="KSO_WM_UNIT_TYPE" val="l_h_a"/>
</p:tagLst>
</file>

<file path=ppt/tags/tag348.xml><?xml version="1.0" encoding="utf-8"?>
<p:tagLst xmlns:p="http://schemas.openxmlformats.org/presentationml/2006/main">
  <p:tag name="KSO_WM_BEAUTIFY_FLAG" val="#fgm#"/>
  <p:tag name="KSO_WM_DIAGRAM_GROUP_CODE" val="1"/>
  <p:tag name="KSO_WM_FIGMA_FLAG" val="#fgm#"/>
  <p:tag name="KSO_WM_UNIT_INDEX" val="1_2_1"/>
  <p:tag name="KSO_WM_UNIT_TYPE" val="l_h_f"/>
</p:tagLst>
</file>

<file path=ppt/tags/tag349.xml><?xml version="1.0" encoding="utf-8"?>
<p:tagLst xmlns:p="http://schemas.openxmlformats.org/presentationml/2006/main">
  <p:tag name="KSO_WM_BEAUTIFY_FLAG" val="#fgm#"/>
  <p:tag name="KSO_WM_DIAGRAM_GROUP_CODE" val="1"/>
  <p:tag name="KSO_WM_FIGMA_FLAG" val="#fgm#"/>
  <p:tag name="KSO_WM_UNIT_INDEX" val="1_3_1"/>
  <p:tag name="KSO_WM_UNIT_TYPE" val="l_h_a"/>
</p:tagLst>
</file>

<file path=ppt/tags/tag3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0.xml><?xml version="1.0" encoding="utf-8"?>
<p:tagLst xmlns:p="http://schemas.openxmlformats.org/presentationml/2006/main">
  <p:tag name="KSO_WM_BEAUTIFY_FLAG" val="#fgm#"/>
  <p:tag name="KSO_WM_DIAGRAM_GROUP_CODE" val="1"/>
  <p:tag name="KSO_WM_FIGMA_FLAG" val="#fgm#"/>
  <p:tag name="KSO_WM_UNIT_INDEX" val="1_3_1"/>
  <p:tag name="KSO_WM_UNIT_TYPE" val="l_h_f"/>
</p:tagLst>
</file>

<file path=ppt/tags/tag351.xml><?xml version="1.0" encoding="utf-8"?>
<p:tagLst xmlns:p="http://schemas.openxmlformats.org/presentationml/2006/main">
  <p:tag name="KSO_WM_BEAUTIFY_FLAG" val="#fgm#"/>
  <p:tag name="KSO_WM_DIAGRAM_GROUP_CODE" val="1"/>
  <p:tag name="KSO_WM_FIGMA_FLAG" val="#fgm#"/>
  <p:tag name="KSO_WM_UNIT_INDEX" val="1_4_1"/>
  <p:tag name="KSO_WM_UNIT_TYPE" val="l_h_a"/>
</p:tagLst>
</file>

<file path=ppt/tags/tag352.xml><?xml version="1.0" encoding="utf-8"?>
<p:tagLst xmlns:p="http://schemas.openxmlformats.org/presentationml/2006/main">
  <p:tag name="KSO_WM_BEAUTIFY_FLAG" val="#fgm#"/>
  <p:tag name="KSO_WM_DIAGRAM_GROUP_CODE" val="1"/>
  <p:tag name="KSO_WM_FIGMA_FLAG" val="#fgm#"/>
  <p:tag name="KSO_WM_UNIT_INDEX" val="1_4_1"/>
  <p:tag name="KSO_WM_UNIT_TYPE" val="l_h_f"/>
</p:tagLst>
</file>

<file path=ppt/tags/tag353.xml><?xml version="1.0" encoding="utf-8"?>
<p:tagLst xmlns:p="http://schemas.openxmlformats.org/presentationml/2006/main">
  <p:tag name="KSO_WM_BEAUTIFY_FLAG" val="#fgm#"/>
  <p:tag name="KSO_WM_DIAGRAM_GROUP_CODE" val="1"/>
  <p:tag name="KSO_WM_FIGMA_FLAG" val="#fgm#"/>
  <p:tag name="KSO_WM_UNIT_INDEX" val="1_5_1"/>
  <p:tag name="KSO_WM_UNIT_TYPE" val="l_h_a"/>
</p:tagLst>
</file>

<file path=ppt/tags/tag354.xml><?xml version="1.0" encoding="utf-8"?>
<p:tagLst xmlns:p="http://schemas.openxmlformats.org/presentationml/2006/main">
  <p:tag name="KSO_WM_BEAUTIFY_FLAG" val="#fgm#"/>
  <p:tag name="KSO_WM_DIAGRAM_GROUP_CODE" val="1"/>
  <p:tag name="KSO_WM_FIGMA_FLAG" val="#fgm#"/>
  <p:tag name="KSO_WM_UNIT_INDEX" val="1_5_1"/>
  <p:tag name="KSO_WM_UNIT_TYPE" val="l_h_f"/>
</p:tagLst>
</file>

<file path=ppt/tags/tag355.xml><?xml version="1.0" encoding="utf-8"?>
<p:tagLst xmlns:p="http://schemas.openxmlformats.org/presentationml/2006/main">
  <p:tag name="KSO_WM_BEAUTIFY_FLAG" val="#fgm#"/>
  <p:tag name="KSO_WM_DIAGRAM_GROUP_CODE" val="1"/>
  <p:tag name="KSO_WM_FIGMA_FLAG" val="#fgm#"/>
  <p:tag name="KSO_WM_UNIT_INDEX" val="1_6_1"/>
  <p:tag name="KSO_WM_UNIT_TYPE" val="l_h_a"/>
</p:tagLst>
</file>

<file path=ppt/tags/tag356.xml><?xml version="1.0" encoding="utf-8"?>
<p:tagLst xmlns:p="http://schemas.openxmlformats.org/presentationml/2006/main">
  <p:tag name="KSO_WM_BEAUTIFY_FLAG" val="#fgm#"/>
  <p:tag name="KSO_WM_DIAGRAM_GROUP_CODE" val="1"/>
  <p:tag name="KSO_WM_FIGMA_FLAG" val="#fgm#"/>
  <p:tag name="KSO_WM_UNIT_INDEX" val="1_6_1"/>
  <p:tag name="KSO_WM_UNIT_TYPE" val="l_h_f"/>
</p:tagLst>
</file>

<file path=ppt/tags/tag357.xml><?xml version="1.0" encoding="utf-8"?>
<p:tagLst xmlns:p="http://schemas.openxmlformats.org/presentationml/2006/main">
  <p:tag name="KSO_WM_BEAUTIFY_FLAG" val="#fgm#"/>
  <p:tag name="KSO_WM_FIGMA_FLAG" val="#fgm#"/>
  <p:tag name="KSO_WM_UNIT_INDEX" val="1"/>
  <p:tag name="KSO_WM_UNIT_TYPE" val="a"/>
  <p:tag name="KSO_WM_LAYOUT_CHECK_HASH" val="7860c1c3927e8d595364a823343fa6abcc54c4e7"/>
  <p:tag name="KSO_WM_NEWLAYOUT_ID" val="185"/>
</p:tagLst>
</file>

<file path=ppt/tags/tag358.xml><?xml version="1.0" encoding="utf-8"?>
<p:tagLst xmlns:p="http://schemas.openxmlformats.org/presentationml/2006/main">
  <p:tag name="KSO_WM_BEAUTIFY_FLAG" val="#fgm#"/>
  <p:tag name="KSO_WM_FIGMA_FLAG" val="#fgm#"/>
  <p:tag name="KSO_WM_UNIT_INDEX" val="1"/>
  <p:tag name="KSO_WM_UNIT_TYPE" val="d"/>
</p:tagLst>
</file>

<file path=ppt/tags/tag359.xml><?xml version="1.0" encoding="utf-8"?>
<p:tagLst xmlns:p="http://schemas.openxmlformats.org/presentationml/2006/main">
  <p:tag name="KSO_WM_BEAUTIFY_FLAG" val="#fgm#"/>
  <p:tag name="KSO_WM_FIGMA_FLAG" val="#fgm#"/>
  <p:tag name="KSO_WM_UNIT_INDEX" val="2"/>
  <p:tag name="KSO_WM_UNIT_TYPE" val="d"/>
</p:tagLst>
</file>

<file path=ppt/tags/tag36.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PRESET_TEXT" val="年号"/>
  <p:tag name="KSO_WM_UNIT_ID" val="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0"/>
</p:tagLst>
</file>

<file path=ppt/tags/tag360.xml><?xml version="1.0" encoding="utf-8"?>
<p:tagLst xmlns:p="http://schemas.openxmlformats.org/presentationml/2006/main">
  <p:tag name="KSO_WM_BEAUTIFY_FLAG" val="#fgm#"/>
  <p:tag name="KSO_WM_FIGMA_FLAG" val="#fgm#"/>
  <p:tag name="KSO_WM_UNIT_INDEX" val="3"/>
  <p:tag name="KSO_WM_UNIT_TYPE" val="d"/>
</p:tagLst>
</file>

<file path=ppt/tags/tag361.xml><?xml version="1.0" encoding="utf-8"?>
<p:tagLst xmlns:p="http://schemas.openxmlformats.org/presentationml/2006/main">
  <p:tag name="KSO_WM_BEAUTIFY_FLAG" val="#fgm#"/>
  <p:tag name="KSO_WM_FIGMA_FLAG" val="#fgm#"/>
  <p:tag name="KSO_WM_UNIT_INDEX" val="4"/>
  <p:tag name="KSO_WM_UNIT_TYPE" val="d"/>
</p:tagLst>
</file>

<file path=ppt/tags/tag362.xml><?xml version="1.0" encoding="utf-8"?>
<p:tagLst xmlns:p="http://schemas.openxmlformats.org/presentationml/2006/main">
  <p:tag name="KSO_WM_BEAUTIFY_FLAG" val="#fgm#"/>
  <p:tag name="KSO_WM_FIGMA_FLAG" val="#fgm#"/>
  <p:tag name="KSO_WM_UNIT_INDEX" val="5"/>
  <p:tag name="KSO_WM_UNIT_TYPE" val="d"/>
</p:tagLst>
</file>

<file path=ppt/tags/tag363.xml><?xml version="1.0" encoding="utf-8"?>
<p:tagLst xmlns:p="http://schemas.openxmlformats.org/presentationml/2006/main">
  <p:tag name="KSO_WM_BEAUTIFY_FLAG" val="#fgm#"/>
  <p:tag name="KSO_WM_FIGMA_FLAG" val="#fgm#"/>
  <p:tag name="KSO_WM_UNIT_INDEX" val="6"/>
  <p:tag name="KSO_WM_UNIT_TYPE" val="d"/>
</p:tagLst>
</file>

<file path=ppt/tags/tag364.xml><?xml version="1.0" encoding="utf-8"?>
<p:tagLst xmlns:p="http://schemas.openxmlformats.org/presentationml/2006/main">
  <p:tag name="KSO_WM_BEAUTIFY_FLAG" val="#fgm#"/>
  <p:tag name="KSO_WM_FIGMA_FLAG" val="#fgm#"/>
  <p:tag name="KSO_WM_UNIT_INDEX" val="1"/>
  <p:tag name="KSO_WM_UNIT_TYPE" val="f"/>
</p:tagLst>
</file>

<file path=ppt/tags/tag36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7.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8.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9.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7"/>
</p:tagLst>
</file>

<file path=ppt/tags/tag370.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1.xml><?xml version="1.0" encoding="utf-8"?>
<p:tagLst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2.xml><?xml version="1.0" encoding="utf-8"?>
<p:tagLst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3.xml><?xml version="1.0" encoding="utf-8"?>
<p:tagLst xmlns:p="http://schemas.openxmlformats.org/presentationml/2006/main">
  <p:tag name="KSO_WM_UNIT_TYPE" val="i"/>
  <p:tag name="KSO_WM_UNIT_INDEX" val="9"/>
  <p:tag name="KSO_WM_BEAUTIFY_FLAG" val="#wm#"/>
  <p:tag name="KSO_WM_TAG_VERSION" val="3.0"/>
  <p:tag name="KSO_WM_UNIT_ID" val="_0*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4.xml><?xml version="1.0" encoding="utf-8"?>
<p:tagLst xmlns:p="http://schemas.openxmlformats.org/presentationml/2006/main">
  <p:tag name="KSO_WM_UNIT_TYPE" val="i"/>
  <p:tag name="KSO_WM_UNIT_INDEX" val="10"/>
  <p:tag name="KSO_WM_BEAUTIFY_FLAG" val="#wm#"/>
  <p:tag name="KSO_WM_TAG_VERSION" val="3.0"/>
  <p:tag name="KSO_WM_UNIT_ID" val="_0*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5.xml><?xml version="1.0" encoding="utf-8"?>
<p:tagLst xmlns:p="http://schemas.openxmlformats.org/presentationml/2006/main">
  <p:tag name="KSO_WM_UNIT_TYPE" val="i"/>
  <p:tag name="KSO_WM_UNIT_INDEX" val="11"/>
  <p:tag name="KSO_WM_BEAUTIFY_FLAG" val="#wm#"/>
  <p:tag name="KSO_WM_TAG_VERSION" val="3.0"/>
  <p:tag name="KSO_WM_UNIT_ID" val="_0*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6.xml><?xml version="1.0" encoding="utf-8"?>
<p:tagLst xmlns:p="http://schemas.openxmlformats.org/presentationml/2006/main">
  <p:tag name="KSO_WM_UNIT_TYPE" val="i"/>
  <p:tag name="KSO_WM_UNIT_INDEX" val="12"/>
  <p:tag name="KSO_WM_BEAUTIFY_FLAG" val="#wm#"/>
  <p:tag name="KSO_WM_TAG_VERSION" val="3.0"/>
  <p:tag name="KSO_WM_UNIT_ID" val="_0*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7.xml><?xml version="1.0" encoding="utf-8"?>
<p:tagLst xmlns:p="http://schemas.openxmlformats.org/presentationml/2006/main">
  <p:tag name="KSO_WM_UNIT_TYPE" val="i"/>
  <p:tag name="KSO_WM_UNIT_INDEX" val="13"/>
  <p:tag name="KSO_WM_BEAUTIFY_FLAG" val="#wm#"/>
  <p:tag name="KSO_WM_TAG_VERSION" val="3.0"/>
  <p:tag name="KSO_WM_UNIT_ID" val="_0*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8.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5897"/>
</p:tagLst>
</file>

<file path=ppt/tags/tag379.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50"/>
  <p:tag name="KSO_WM_TEMPLATE_CATEGORY" val="custom"/>
  <p:tag name="KSO_WM_TEMPLATE_INDEX" val="20235897"/>
</p:tagLst>
</file>

<file path=ppt/tags/tag3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38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3.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5897"/>
  <p:tag name="KSO_WM_TEMPLATE_CATEGORY" val="custom"/>
  <p:tag name="KSO_WM_TEMPLATE_MASTER_TYPE" val="0"/>
</p:tagLst>
</file>

<file path=ppt/tags/tag384.xml><?xml version="1.0" encoding="utf-8"?>
<p:tagLst xmlns:p="http://schemas.openxmlformats.org/presentationml/2006/main">
  <p:tag name="KSO_WM_UNIT_TYPE" val="a"/>
  <p:tag name="KSO_WM_UNIT_INDEX" val="1"/>
  <p:tag name="KSO_WM_BEAUTIFY_FLAG" val="#wm#"/>
  <p:tag name="KSO_WM_TAG_VERSION" val="3.0"/>
  <p:tag name="KSO_WM_UNIT_ID" val="custom20235897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7"/>
  <p:tag name="KSO_WM_TEMPLATE_CATEGORY" val="custom"/>
  <p:tag name="KSO_WM_UNIT_ISCONTENTSTITLE" val="0"/>
  <p:tag name="KSO_WM_UNIT_VALUE" val="13"/>
  <p:tag name="KSO_WM_UNIT_PRESET_TEXT" val="单击此处添加文档的标题"/>
  <p:tag name="KSO_WM_UNIT_TEXT_TYPE" val="1"/>
</p:tagLst>
</file>

<file path=ppt/tags/tag385.xml><?xml version="1.0" encoding="utf-8"?>
<p:tagLst xmlns:p="http://schemas.openxmlformats.org/presentationml/2006/main">
  <p:tag name="KSO_WM_UNIT_TYPE" val="f"/>
  <p:tag name="KSO_WM_UNIT_SUBTYPE" val="e"/>
  <p:tag name="KSO_WM_UNIT_INDEX" val="2"/>
  <p:tag name="KSO_WM_BEAUTIFY_FLAG" val="#wm#"/>
  <p:tag name="KSO_WM_TAG_VERSION" val="3.0"/>
  <p:tag name="KSO_WM_UNIT_ID" val="custom20235897_1*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7"/>
  <p:tag name="KSO_WM_TEMPLATE_CATEGORY" val="custom"/>
  <p:tag name="KSO_WM_UNIT_TEXT_LAYER_COUNT" val="1"/>
  <p:tag name="KSO_WM_UNIT_VALUE" val="10"/>
  <p:tag name="KSO_WM_UNIT_PRESET_TEXT" val="20XX"/>
  <p:tag name="KSO_WM_UNIT_TEXT_TYPE" val="1"/>
</p:tagLst>
</file>

<file path=ppt/tags/tag386.xml><?xml version="1.0" encoding="utf-8"?>
<p:tagLst xmlns:p="http://schemas.openxmlformats.org/presentationml/2006/main">
  <p:tag name="KSO_WM_UNIT_TYPE" val="a"/>
  <p:tag name="KSO_WM_UNIT_INDEX" val="1"/>
  <p:tag name="KSO_WM_BEAUTIFY_FLAG" val="#wm#"/>
  <p:tag name="KSO_WM_TAG_VERSION" val="3.0"/>
  <p:tag name="KSO_WM_UNIT_ID" val="custom20235897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7"/>
  <p:tag name="KSO_WM_TEMPLATE_CATEGORY" val="custom"/>
  <p:tag name="KSO_WM_UNIT_ISCONTENTSTITLE" val="0"/>
  <p:tag name="KSO_WM_UNIT_VALUE" val="13"/>
  <p:tag name="KSO_WM_UNIT_PRESET_TEXT" val="单击此处添加文档的标题"/>
  <p:tag name="KSO_WM_UNIT_TEXT_TYPE" val="1"/>
</p:tagLst>
</file>

<file path=ppt/tags/tag387.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5897"/>
  <p:tag name="KSO_WM_TEMPLATE_CATEGORY" val="custom"/>
  <p:tag name="KSO_WM_SLIDE_INDEX" val="1"/>
  <p:tag name="KSO_WM_SLIDE_ID" val="custom20235897_1"/>
  <p:tag name="KSO_WM_TEMPLATE_MASTER_TYPE" val="0"/>
  <p:tag name="KSO_WM_SLIDE_LAYOUT" val="a_f"/>
  <p:tag name="KSO_WM_SLIDE_LAYOUT_CNT" val="1_2"/>
  <p:tag name="KSO_WM_SLIDE_THEME_ID" val="3403315"/>
  <p:tag name="KSO_WM_SLIDE_THEME_NAME" val="圆点波纹职场办公简约风"/>
</p:tagLst>
</file>

<file path=ppt/tags/tag388.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5897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897"/>
  <p:tag name="KSO_WM_TEMPLATE_CATEGORY" val="custom"/>
</p:tagLst>
</file>

<file path=ppt/tags/tag389.xml><?xml version="1.0" encoding="utf-8"?>
<p:tagLst xmlns:p="http://schemas.openxmlformats.org/presentationml/2006/main">
  <p:tag name="KSO_WM_DIAGRAM_VIRTUALLY_FRAME" val="{&quot;height&quot;:405.9,&quot;left&quot;:423.8,&quot;top&quot;:59.2,&quot;width&quot;:461.4893700787401}"/>
</p:tagLst>
</file>

<file path=ppt/tags/tag3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390.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UNIT_SUBTYPE" val="a"/>
  <p:tag name="KSO_WM_UNIT_TEXT_LAYER_COUNT" val="1"/>
  <p:tag name="KSO_WM_UNIT_VALUE" val="10"/>
  <p:tag name="KSO_WM_UNIT_PRESET_TEXT" val="单击添加目录项标题"/>
  <p:tag name="KSO_WM_UNIT_TEXT_TYPE" val="1"/>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1.xml><?xml version="1.0" encoding="utf-8"?>
<p:tagLst xmlns:p="http://schemas.openxmlformats.org/presentationml/2006/main">
  <p:tag name="KSO_WM_DIAGRAM_VIRTUALLY_FRAME" val="{&quot;height&quot;:471.4904301584799,&quot;left&quot;:423.75,&quot;top&quot;:-17.758225434070482,&quot;width&quot;:461.4905517818421}"/>
</p:tagLst>
</file>

<file path=ppt/tags/tag392.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393.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UNIT_SUBTYPE" val="a"/>
  <p:tag name="KSO_WM_UNIT_TEXT_LAYER_COUNT" val="1"/>
  <p:tag name="KSO_WM_UNIT_VALUE" val="10"/>
  <p:tag name="KSO_WM_UNIT_PRESET_TEXT" val="单击添加目录项标题"/>
  <p:tag name="KSO_WM_UNIT_TEXT_TYPE" val="1"/>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4.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395.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UNIT_SUBTYPE" val="a"/>
  <p:tag name="KSO_WM_UNIT_TEXT_LAYER_COUNT" val="1"/>
  <p:tag name="KSO_WM_UNIT_VALUE" val="10"/>
  <p:tag name="KSO_WM_UNIT_PRESET_TEXT" val="单击添加目录项标题"/>
  <p:tag name="KSO_WM_UNIT_TEXT_TYPE" val="1"/>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6.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397.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UNIT_SUBTYPE" val="a"/>
  <p:tag name="KSO_WM_UNIT_TEXT_LAYER_COUNT" val="1"/>
  <p:tag name="KSO_WM_UNIT_VALUE" val="10"/>
  <p:tag name="KSO_WM_UNIT_PRESET_TEXT" val="单击添加目录项标题"/>
  <p:tag name="KSO_WM_UNIT_TEXT_TYPE" val="1"/>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98.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5897_4*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DIAGRAM_MAX_ITEMCNT" val="6"/>
  <p:tag name="KSO_WM_DIAGRAM_MIN_ITEMCNT" val="2"/>
  <p:tag name="KSO_WM_DIAGRAM_VIRTUALLY_FRAME" val="{&quot;height&quot;:405.9,&quot;left&quot;:423.8,&quot;top&quot;:59.2,&quot;width&quot;:461.489370078740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399.xml><?xml version="1.0" encoding="utf-8"?>
<p:tagLst xmlns:p="http://schemas.openxmlformats.org/presentationml/2006/main">
  <p:tag name="KSO_WM_UNIT_TYPE" val="l_h_i"/>
  <p:tag name="KSO_WM_UNIT_SUBTYPE" val="d"/>
  <p:tag name="KSO_WM_UNIT_INDEX" val="1_2_1"/>
  <p:tag name="KSO_WM_TAG_VERSION" val="3.0"/>
  <p:tag name="KSO_WM_DIAGRAM_VERSION" val="3"/>
  <p:tag name="KSO_WM_DIAGRAM_GROUP_CODE" val="l1-1"/>
  <p:tag name="KSO_WM_DIAGRAM_COLOR_TRICK" val="1"/>
  <p:tag name="KSO_WM_DIAGRAM_COLOR_TEXT_CAN_REMOVE" val="n"/>
  <p:tag name="KSO_WM_UNIT_ID" val="custom20235897_4*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DIAGRAM_MAX_ITEMCNT" val="6"/>
  <p:tag name="KSO_WM_DIAGRAM_MIN_ITEMCNT" val="2"/>
  <p:tag name="KSO_WM_DIAGRAM_VIRTUALLY_FRAME" val="{&quot;height&quot;:460.37542724609375,&quot;left&quot;:423.7602356197327,&quot;top&quot;:-17.758225434070482,&quot;width&quot;:461.48031616210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6000000238418579,&quot;colorType&quot;:1,&quot;foreColorIndex&quot;:5,&quot;transparency&quot;:0.20000000298023224},&quot;type&quot;:1},&quot;glow&quot;:{&quot;colorType&quot;:0},&quot;line&quot;:{&quot;type&quot;:0},&quot;shadow&quot;:{&quot;colorType&quot;:0},&quot;threeD&quot;:{&quot;curvedSurface&quot;:{&quot;brightness&quot;:0,&quot;colorType&quot;:2,&quot;rgb&quot;:&quot;#000000&quot;},&quot;depth&quot;:{&quot;colorType&quot;:0}}}}"/>
</p:tagLst>
</file>

<file path=ppt/tags/tag4.xml><?xml version="1.0" encoding="utf-8"?>
<p:tagLst xmlns:p="http://schemas.openxmlformats.org/presentationml/2006/main">
  <p:tag name="KSO_WM_UNIT_TYPE" val="i"/>
  <p:tag name="KSO_WM_UNIT_INDEX" val="31"/>
  <p:tag name="KSO_WM_BEAUTIFY_FLAG" val="#wm#"/>
  <p:tag name="KSO_WM_TAG_VERSION" val="3.0"/>
  <p:tag name="KSO_WM_UNIT_ID" val="_1*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0.xml><?xml version="1.0" encoding="utf-8"?>
<p:tagLst xmlns:p="http://schemas.openxmlformats.org/presentationml/2006/main">
  <p:tag name="KSO_WM_UNIT_TYPE" val="l_h_f"/>
  <p:tag name="KSO_WM_UNIT_INDEX" val="1_2_1"/>
  <p:tag name="KSO_WM_TAG_VERSION" val="3.0"/>
  <p:tag name="KSO_WM_DIAGRAM_VERSION" val="3"/>
  <p:tag name="KSO_WM_DIAGRAM_GROUP_CODE" val="l1-1"/>
  <p:tag name="KSO_WM_DIAGRAM_COLOR_TRICK" val="1"/>
  <p:tag name="KSO_WM_DIAGRAM_COLOR_TEXT_CAN_REMOVE" val="n"/>
  <p:tag name="KSO_WM_UNIT_ID" val="custom20235897_4*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5897"/>
  <p:tag name="KSO_WM_TEMPLATE_CATEGORY" val="custom"/>
  <p:tag name="KSO_WM_UNIT_SUBTYPE" val="a"/>
  <p:tag name="KSO_WM_UNIT_TEXT_LAYER_COUNT" val="1"/>
  <p:tag name="KSO_WM_UNIT_VALUE" val="10"/>
  <p:tag name="KSO_WM_UNIT_PRESET_TEXT" val="单击添加目录项标题"/>
  <p:tag name="KSO_WM_UNIT_TEXT_TYPE" val="1"/>
  <p:tag name="KSO_WM_DIAGRAM_MAX_ITEMCNT" val="6"/>
  <p:tag name="KSO_WM_DIAGRAM_MIN_ITEMCNT" val="2"/>
  <p:tag name="KSO_WM_DIAGRAM_VIRTUALLY_FRAME" val="{&quot;height&quot;:460.37542724609375,&quot;left&quot;:423.7602356197327,&quot;top&quot;:-17.758225434070482,&quot;width&quot;:461.4803161621094}"/>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01.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5897"/>
  <p:tag name="KSO_WM_TEMPLATE_CATEGORY" val="custom"/>
  <p:tag name="KSO_WM_SLIDE_INDEX" val="4"/>
  <p:tag name="KSO_WM_SLIDE_ID" val="custom20235897_4"/>
  <p:tag name="KSO_WM_TEMPLATE_MASTER_TYPE" val="0"/>
  <p:tag name="KSO_WM_SLIDE_LAYOUT" val="a_l"/>
  <p:tag name="KSO_WM_SLIDE_LAYOUT_CNT" val="1_1"/>
  <p:tag name="KSO_WM_SLIDE_DIAGTYPE" val="l"/>
  <p:tag name="KSO_WM_SLIDE_THEME_ID" val="3403315"/>
  <p:tag name="KSO_WM_SLIDE_THEME_NAME" val="圆点波纹职场办公简约风"/>
</p:tagLst>
</file>

<file path=ppt/tags/tag4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19"/>
  <p:tag name="KSO_WM_TEMPLATE_CATEGORY" val="custom"/>
  <p:tag name="KSO_WM_UNIT_ISCONTENTSTITLE" val="0"/>
  <p:tag name="KSO_WM_UNIT_TEXT_TYPE" val="1"/>
  <p:tag name="KSO_WM_UNIT_VALUE" val="29"/>
</p:tagLst>
</file>

<file path=ppt/tags/tag40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04.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0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19"/>
  <p:tag name="KSO_WM_TEMPLATE_CATEGORY" val="custom"/>
  <p:tag name="KSO_WM_UNIT_ISCONTENTSTITLE" val="0"/>
  <p:tag name="KSO_WM_UNIT_TEXT_TYPE" val="1"/>
  <p:tag name="KSO_WM_UNIT_VALUE" val="29"/>
</p:tagLst>
</file>

<file path=ppt/tags/tag406.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40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19"/>
  <p:tag name="KSO_WM_TEMPLATE_CATEGORY" val="custom"/>
  <p:tag name="KSO_WM_UNIT_ISCONTENTSTITLE" val="0"/>
  <p:tag name="KSO_WM_UNIT_TEXT_TYPE" val="1"/>
  <p:tag name="KSO_WM_UNIT_VALUE" val="29"/>
</p:tagLst>
</file>

<file path=ppt/tags/tag408.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09.xml><?xml version="1.0" encoding="utf-8"?>
<p:tagLst xmlns:p="http://schemas.openxmlformats.org/presentationml/2006/main">
  <p:tag name="KSO_WM_UNIT_TABLE_BEAUTIFY" val="smartTable{f3d9a137-858e-4285-a07c-2bf34c25969e}"/>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10.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11.xml><?xml version="1.0" encoding="utf-8"?>
<p:tagLst xmlns:p="http://schemas.openxmlformats.org/presentationml/2006/main">
  <p:tag name="KSO_WM_UNIT_TABLE_BEAUTIFY" val="smartTable{354a7a89-7a68-46cc-ae6d-091064013753}"/>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12.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13.xml><?xml version="1.0" encoding="utf-8"?>
<p:tagLst xmlns:p="http://schemas.openxmlformats.org/presentationml/2006/main">
  <p:tag name="KSO_WM_UNIT_TABLE_BEAUTIFY" val="smartTable{57d7d110-2c8b-4c9a-aef4-3767ad10b718}"/>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14.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15.xml><?xml version="1.0" encoding="utf-8"?>
<p:tagLst xmlns:p="http://schemas.openxmlformats.org/presentationml/2006/main">
  <p:tag name="KSO_WM_UNIT_TABLE_BEAUTIFY" val="smartTable{e189418a-c783-4631-aca1-234c347c3ca4}"/>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16.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17.xml><?xml version="1.0" encoding="utf-8"?>
<p:tagLst xmlns:p="http://schemas.openxmlformats.org/presentationml/2006/main">
  <p:tag name="KSO_WM_UNIT_TABLE_BEAUTIFY" val="smartTable{cd9b3a74-0520-4be9-ba58-6c2d4bd5f950}"/>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18.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19.xml><?xml version="1.0" encoding="utf-8"?>
<p:tagLst xmlns:p="http://schemas.openxmlformats.org/presentationml/2006/main">
  <p:tag name="KSO_WM_UNIT_TABLE_BEAUTIFY" val="smartTable{0bd15e51-65c0-4ab5-812e-060f144a0a6a}"/>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0.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21.xml><?xml version="1.0" encoding="utf-8"?>
<p:tagLst xmlns:p="http://schemas.openxmlformats.org/presentationml/2006/main">
  <p:tag name="KSO_WM_UNIT_TABLE_BEAUTIFY" val="smartTable{260ce185-5e52-4b9e-8c20-18438a3085f8}"/>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22.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23.xml><?xml version="1.0" encoding="utf-8"?>
<p:tagLst xmlns:p="http://schemas.openxmlformats.org/presentationml/2006/main">
  <p:tag name="KSO_WM_UNIT_TABLE_BEAUTIFY" val="smartTable{1746a93e-fc1e-4fc4-930d-30e19b5f76b9}"/>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24.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25.xml><?xml version="1.0" encoding="utf-8"?>
<p:tagLst xmlns:p="http://schemas.openxmlformats.org/presentationml/2006/main">
  <p:tag name="KSO_WM_UNIT_TABLE_BEAUTIFY" val="smartTable{bc6122aa-a6b0-4c8a-a54e-153e64f65691}"/>
  <p:tag name="KSO_WM_UNIT_VALUE" val="1221*2195"/>
  <p:tag name="KSO_WM_UNIT_HIGHLIGHT" val="0"/>
  <p:tag name="KSO_WM_UNIT_COMPATIBLE" val="0"/>
  <p:tag name="KSO_WM_UNIT_DIAGRAM_ISNUMVISUAL" val="0"/>
  <p:tag name="KSO_WM_UNIT_DIAGRAM_ISREFERUNIT" val="0"/>
  <p:tag name="KSO_WM_UNIT_TYPE" val="β"/>
  <p:tag name="KSO_WM_UNIT_INDEX" val="1"/>
  <p:tag name="KSO_WM_UNIT_ID" val="mixed20203792_1*β*1"/>
  <p:tag name="KSO_WM_TEMPLATE_CATEGORY" val="mixed"/>
  <p:tag name="KSO_WM_TEMPLATE_INDEX" val="20203792"/>
  <p:tag name="KSO_WM_UNIT_LAYERLEVEL" val="1"/>
  <p:tag name="KSO_WM_TAG_VERSION" val="1.0"/>
  <p:tag name="KSO_WM_BEAUTIFY_FLAG" val="#wm#"/>
  <p:tag name="TABLE_ENDDRAG_ORIGIN_RECT" val="963*539"/>
  <p:tag name="TABLE_ENDDRAG_RECT" val="0*0*963*539"/>
</p:tagLst>
</file>

<file path=ppt/tags/tag426.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2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19"/>
  <p:tag name="KSO_WM_TEMPLATE_CATEGORY" val="custom"/>
  <p:tag name="KSO_WM_UNIT_ISCONTENTSTITLE" val="0"/>
  <p:tag name="KSO_WM_UNIT_TEXT_TYPE" val="1"/>
  <p:tag name="KSO_WM_UNIT_VALUE" val="29"/>
</p:tagLst>
</file>

<file path=ppt/tags/tag428.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2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19"/>
  <p:tag name="KSO_WM_TEMPLATE_CATEGORY" val="custom"/>
  <p:tag name="KSO_WM_UNIT_ISCONTENTSTITLE" val="0"/>
  <p:tag name="KSO_WM_UNIT_TEXT_TYPE" val="1"/>
  <p:tag name="KSO_WM_UNIT_VALUE" val="29"/>
</p:tagLst>
</file>

<file path=ppt/tags/tag43.xml><?xml version="1.0" encoding="utf-8"?>
<p:tagLst xmlns:p="http://schemas.openxmlformats.org/presentationml/2006/main">
  <p:tag name="KSO_WM_UNIT_TYPE" val="i"/>
  <p:tag name="KSO_WM_UNIT_INDEX" val="11"/>
  <p:tag name="KSO_WM_BEAUTIFY_FLAG" val="#wm#"/>
  <p:tag name="KSO_WM_TAG_VERSION" val="3.0"/>
  <p:tag name="KSO_WM_UNIT_ID" val="_3*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0.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3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19"/>
  <p:tag name="KSO_WM_TEMPLATE_CATEGORY" val="custom"/>
  <p:tag name="KSO_WM_UNIT_ISCONTENTSTITLE" val="0"/>
  <p:tag name="KSO_WM_UNIT_TEXT_TYPE" val="1"/>
  <p:tag name="KSO_WM_UNIT_VALUE" val="29"/>
</p:tagLst>
</file>

<file path=ppt/tags/tag432.xml><?xml version="1.0" encoding="utf-8"?>
<p:tagLst xmlns:p="http://schemas.openxmlformats.org/presentationml/2006/main">
  <p:tag name="KSO_WM_SLIDE_TYPE" val="text"/>
  <p:tag name="KSO_WM_TEMPLATE_SUBCATEGORY" val="29"/>
  <p:tag name="KSO_WM_TEMPLATE_COLOR_TYPE" val="0"/>
  <p:tag name="KSO_WM_TAG_VERSION" val="3.0"/>
  <p:tag name="KSO_WM_SLIDE_SUBTYPE" val="pureTxt"/>
  <p:tag name="KSO_WM_SLIDE_ITEM_CNT" val="0"/>
  <p:tag name="KSO_WM_BEAUTIFY_FLAG" val="#wm#"/>
  <p:tag name="KSO_WM_TEMPLATE_INDEX" val="20235897"/>
  <p:tag name="KSO_WM_TEMPLATE_CATEGORY" val="custom"/>
  <p:tag name="KSO_WM_SLIDE_INDEX" val="8"/>
  <p:tag name="KSO_WM_SLIDE_ID" val="custom20235897_8"/>
  <p:tag name="KSO_WM_TEMPLATE_MASTER_TYPE" val="0"/>
  <p:tag name="KSO_WM_SLIDE_LAYOUT" val="a_f"/>
  <p:tag name="KSO_WM_SLIDE_LAYOUT_CNT" val="1_1"/>
  <p:tag name="KSO_WM_SLIDE_SIZE" val="850*457"/>
  <p:tag name="KSO_WM_SLIDE_POSITION" val="54*28"/>
  <p:tag name="KSO_WM_TEMPLATE_COLORSEQUENCE" val="1,2,3,1,2,3"/>
</p:tagLst>
</file>

<file path=ppt/tags/tag44.xml><?xml version="1.0" encoding="utf-8"?>
<p:tagLst xmlns:p="http://schemas.openxmlformats.org/presentationml/2006/main">
  <p:tag name="KSO_WM_UNIT_TYPE" val="i"/>
  <p:tag name="KSO_WM_UNIT_INDEX" val="9"/>
  <p:tag name="KSO_WM_BEAUTIFY_FLAG" val="#wm#"/>
  <p:tag name="KSO_WM_TAG_VERSION" val="3.0"/>
  <p:tag name="KSO_WM_UNIT_ID" val="_3*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9.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TYPE" val="i"/>
  <p:tag name="KSO_WM_UNIT_INDEX" val="27"/>
  <p:tag name="KSO_WM_BEAUTIFY_FLAG" val="#wm#"/>
  <p:tag name="KSO_WM_TAG_VERSION" val="3.0"/>
  <p:tag name="KSO_WM_UNIT_ID" val="_1*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TYPE" val="i"/>
  <p:tag name="KSO_WM_UNIT_INDEX" val="12"/>
  <p:tag name="KSO_WM_BEAUTIFY_FLAG" val="#wm#"/>
  <p:tag name="KSO_WM_TAG_VERSION" val="3.0"/>
  <p:tag name="KSO_WM_UNIT_ID" val="_3*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TYPE" val="i"/>
  <p:tag name="KSO_WM_UNIT_INDEX" val="10"/>
  <p:tag name="KSO_WM_BEAUTIFY_FLAG" val="#wm#"/>
  <p:tag name="KSO_WM_TAG_VERSION" val="3.0"/>
  <p:tag name="KSO_WM_UNIT_ID" val="_3*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3.xml><?xml version="1.0" encoding="utf-8"?>
<p:tagLst xmlns:p="http://schemas.openxmlformats.org/presentationml/2006/main">
  <p:tag name="KSO_WM_UNIT_TYPE" val="i"/>
  <p:tag name="KSO_WM_UNIT_INDEX" val="13"/>
  <p:tag name="KSO_WM_BEAUTIFY_FLAG" val="#wm#"/>
  <p:tag name="KSO_WM_TAG_VERSION" val="3.0"/>
  <p:tag name="KSO_WM_UNIT_ID" val="_3*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4.xml><?xml version="1.0" encoding="utf-8"?>
<p:tagLst xmlns:p="http://schemas.openxmlformats.org/presentationml/2006/main">
  <p:tag name="KSO_WM_UNIT_TYPE" val="i"/>
  <p:tag name="KSO_WM_UNIT_INDEX" val="8"/>
  <p:tag name="KSO_WM_BEAUTIFY_FLAG" val="#wm#"/>
  <p:tag name="KSO_WM_TAG_VERSION" val="3.0"/>
  <p:tag name="KSO_WM_UNIT_ID" val="_3*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4"/>
</p:tagLst>
</file>

<file path=ppt/tags/tag5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i"/>
  <p:tag name="KSO_WM_UNIT_INDEX" val="20"/>
  <p:tag name="KSO_WM_BEAUTIFY_FLAG" val="#wm#"/>
  <p:tag name="KSO_WM_TAG_VERSION" val="3.0"/>
  <p:tag name="KSO_WM_UNIT_ID" val="_4*i*2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1.xml><?xml version="1.0" encoding="utf-8"?>
<p:tagLst xmlns:p="http://schemas.openxmlformats.org/presentationml/2006/main">
  <p:tag name="KSO_WM_UNIT_TYPE" val="i"/>
  <p:tag name="KSO_WM_UNIT_INDEX" val="19"/>
  <p:tag name="KSO_WM_BEAUTIFY_FLAG" val="#wm#"/>
  <p:tag name="KSO_WM_TAG_VERSION" val="3.0"/>
  <p:tag name="KSO_WM_UNIT_ID" val="_4*i*1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TYPE" val="i"/>
  <p:tag name="KSO_WM_UNIT_INDEX" val="18"/>
  <p:tag name="KSO_WM_BEAUTIFY_FLAG" val="#wm#"/>
  <p:tag name="KSO_WM_TAG_VERSION" val="3.0"/>
  <p:tag name="KSO_WM_UNIT_ID" val="_4*i*1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TYPE" val="i"/>
  <p:tag name="KSO_WM_UNIT_INDEX" val="17"/>
  <p:tag name="KSO_WM_BEAUTIFY_FLAG" val="#wm#"/>
  <p:tag name="KSO_WM_TAG_VERSION" val="3.0"/>
  <p:tag name="KSO_WM_UNIT_ID" val="_4*i*1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i"/>
  <p:tag name="KSO_WM_UNIT_INDEX" val="15"/>
  <p:tag name="KSO_WM_BEAUTIFY_FLAG" val="#wm#"/>
  <p:tag name="KSO_WM_TAG_VERSION" val="3.0"/>
  <p:tag name="KSO_WM_UNIT_ID" val="_4*i*1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TYPE" val="i"/>
  <p:tag name="KSO_WM_UNIT_INDEX" val="16"/>
  <p:tag name="KSO_WM_BEAUTIFY_FLAG" val="#wm#"/>
  <p:tag name="KSO_WM_TAG_VERSION" val="3.0"/>
  <p:tag name="KSO_WM_UNIT_ID" val="_4*i*1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i"/>
  <p:tag name="KSO_WM_UNIT_INDEX" val="14"/>
  <p:tag name="KSO_WM_BEAUTIFY_FLAG" val="#wm#"/>
  <p:tag name="KSO_WM_TAG_VERSION" val="3.0"/>
  <p:tag name="KSO_WM_UNIT_ID" val="_4*i*1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13"/>
  <p:tag name="KSO_WM_BEAUTIFY_FLAG" val="#wm#"/>
  <p:tag name="KSO_WM_TAG_VERSION" val="3.0"/>
  <p:tag name="KSO_WM_UNIT_ID" val="_4*i*1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12"/>
  <p:tag name="KSO_WM_BEAUTIFY_FLAG" val="#wm#"/>
  <p:tag name="KSO_WM_TAG_VERSION" val="3.0"/>
  <p:tag name="KSO_WM_UNIT_ID" val="_4*i*1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10"/>
  <p:tag name="KSO_WM_BEAUTIFY_FLAG" val="#wm#"/>
  <p:tag name="KSO_WM_TAG_VERSION" val="3.0"/>
  <p:tag name="KSO_WM_UNIT_ID" val="_4*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TYPE" val="i"/>
  <p:tag name="KSO_WM_UNIT_INDEX" val="11"/>
  <p:tag name="KSO_WM_BEAUTIFY_FLAG" val="#wm#"/>
  <p:tag name="KSO_WM_TAG_VERSION" val="3.0"/>
  <p:tag name="KSO_WM_UNIT_ID" val="_4*i*1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1.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TYPE" val="i"/>
  <p:tag name="KSO_WM_UNIT_INDEX" val="9"/>
  <p:tag name="KSO_WM_BEAUTIFY_FLAG" val="#wm#"/>
  <p:tag name="KSO_WM_TAG_VERSION" val="3.0"/>
  <p:tag name="KSO_WM_UNIT_ID" val="_4*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23"/>
  <p:tag name="KSO_WM_BEAUTIFY_FLAG" val="#wm#"/>
  <p:tag name="KSO_WM_TAG_VERSION" val="3.0"/>
  <p:tag name="KSO_WM_UNIT_ID" val="_4*i*2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24"/>
  <p:tag name="KSO_WM_BEAUTIFY_FLAG" val="#wm#"/>
  <p:tag name="KSO_WM_TAG_VERSION" val="3.0"/>
  <p:tag name="KSO_WM_UNIT_ID" val="_4*i*2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i"/>
  <p:tag name="KSO_WM_UNIT_INDEX" val="25"/>
  <p:tag name="KSO_WM_BEAUTIFY_FLAG" val="#wm#"/>
  <p:tag name="KSO_WM_TAG_VERSION" val="3.0"/>
  <p:tag name="KSO_WM_UNIT_ID" val="_4*i*2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30"/>
  <p:tag name="KSO_WM_BEAUTIFY_FLAG" val="#wm#"/>
  <p:tag name="KSO_WM_TAG_VERSION" val="3.0"/>
  <p:tag name="KSO_WM_UNIT_ID" val="_1*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i"/>
  <p:tag name="KSO_WM_UNIT_INDEX" val="26"/>
  <p:tag name="KSO_WM_BEAUTIFY_FLAG" val="#wm#"/>
  <p:tag name="KSO_WM_TAG_VERSION" val="3.0"/>
  <p:tag name="KSO_WM_UNIT_ID" val="_4*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27"/>
  <p:tag name="KSO_WM_BEAUTIFY_FLAG" val="#wm#"/>
  <p:tag name="KSO_WM_TAG_VERSION" val="3.0"/>
  <p:tag name="KSO_WM_UNIT_ID" val="_4*i*2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28"/>
  <p:tag name="KSO_WM_BEAUTIFY_FLAG" val="#wm#"/>
  <p:tag name="KSO_WM_TAG_VERSION" val="3.0"/>
  <p:tag name="KSO_WM_UNIT_ID" val="_4*i*2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29"/>
  <p:tag name="KSO_WM_BEAUTIFY_FLAG" val="#wm#"/>
  <p:tag name="KSO_WM_TAG_VERSION" val="3.0"/>
  <p:tag name="KSO_WM_UNIT_ID" val="_4*i*2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30"/>
  <p:tag name="KSO_WM_BEAUTIFY_FLAG" val="#wm#"/>
  <p:tag name="KSO_WM_TAG_VERSION" val="3.0"/>
  <p:tag name="KSO_WM_UNIT_ID" val="_4*i*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31"/>
  <p:tag name="KSO_WM_BEAUTIFY_FLAG" val="#wm#"/>
  <p:tag name="KSO_WM_TAG_VERSION" val="3.0"/>
  <p:tag name="KSO_WM_UNIT_ID" val="_4*i*3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21"/>
  <p:tag name="KSO_WM_BEAUTIFY_FLAG" val="#wm#"/>
  <p:tag name="KSO_WM_TAG_VERSION" val="3.0"/>
  <p:tag name="KSO_WM_UNIT_ID" val="_4*i*2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26"/>
  <p:tag name="KSO_WM_BEAUTIFY_FLAG" val="#wm#"/>
  <p:tag name="KSO_WM_TAG_VERSION" val="3.0"/>
  <p:tag name="KSO_WM_UNIT_ID" val="_1*i*2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22"/>
  <p:tag name="KSO_WM_BEAUTIFY_FLAG" val="#wm#"/>
  <p:tag name="KSO_WM_TAG_VERSION" val="3.0"/>
  <p:tag name="KSO_WM_UNIT_ID" val="_4*i*2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9"/>
</p:tagLst>
</file>

<file path=ppt/tags/tag92.xml><?xml version="1.0" encoding="utf-8"?>
<p:tagLst xmlns:p="http://schemas.openxmlformats.org/presentationml/2006/main">
  <p:tag name="KSO_WM_UNIT_TYPE" val="e"/>
  <p:tag name="KSO_WM_UNIT_INDEX" val="1"/>
  <p:tag name="KSO_WM_BEAUTIFY_FLAG" val="#wm#"/>
  <p:tag name="KSO_WM_TAG_VERSION" val="3.0"/>
  <p:tag name="KSO_WM_UNIT_PRESET_TEXT" val="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
</p:tagLst>
</file>

<file path=ppt/tags/tag93.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9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98.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160"/>
</p:tagLst>
</file>

<file path=ppt/tags/tag99.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圆点波纹职场办公简约风">
  <a:themeElements>
    <a:clrScheme name="">
      <a:dk1>
        <a:srgbClr val="000000"/>
      </a:dk1>
      <a:lt1>
        <a:srgbClr val="FFFFFF"/>
      </a:lt1>
      <a:dk2>
        <a:srgbClr val="471008"/>
      </a:dk2>
      <a:lt2>
        <a:srgbClr val="FFFBFA"/>
      </a:lt2>
      <a:accent1>
        <a:srgbClr val="F35B44"/>
      </a:accent1>
      <a:accent2>
        <a:srgbClr val="E94D54"/>
      </a:accent2>
      <a:accent3>
        <a:srgbClr val="E4416A"/>
      </a:accent3>
      <a:accent4>
        <a:srgbClr val="D53F8B"/>
      </a:accent4>
      <a:accent5>
        <a:srgbClr val="D046B2"/>
      </a:accent5>
      <a:accent6>
        <a:srgbClr val="B34AD0"/>
      </a:accent6>
      <a:hlink>
        <a:srgbClr val="0563C1"/>
      </a:hlink>
      <a:folHlink>
        <a:srgbClr val="954D72"/>
      </a:folHlink>
    </a:clrScheme>
    <a:fontScheme name="自定义 1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圆点波纹职场办公简约风">
  <a:themeElements>
    <a:clrScheme name="">
      <a:dk1>
        <a:srgbClr val="000000"/>
      </a:dk1>
      <a:lt1>
        <a:srgbClr val="FFFFFF"/>
      </a:lt1>
      <a:dk2>
        <a:srgbClr val="471008"/>
      </a:dk2>
      <a:lt2>
        <a:srgbClr val="FFFBFA"/>
      </a:lt2>
      <a:accent1>
        <a:srgbClr val="F35B44"/>
      </a:accent1>
      <a:accent2>
        <a:srgbClr val="E94D54"/>
      </a:accent2>
      <a:accent3>
        <a:srgbClr val="E4416A"/>
      </a:accent3>
      <a:accent4>
        <a:srgbClr val="D53F8B"/>
      </a:accent4>
      <a:accent5>
        <a:srgbClr val="D046B2"/>
      </a:accent5>
      <a:accent6>
        <a:srgbClr val="B34AD0"/>
      </a:accent6>
      <a:hlink>
        <a:srgbClr val="0563C1"/>
      </a:hlink>
      <a:folHlink>
        <a:srgbClr val="954D72"/>
      </a:folHlink>
    </a:clrScheme>
    <a:fontScheme name="自定义 1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true">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false"/>
        </a:gradFill>
        <a:gradFill rotWithShape="true">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false"/>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true">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false"/>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7818</Words>
  <Application>WPS 演示</Application>
  <PresentationFormat>宽屏</PresentationFormat>
  <Paragraphs>2431</Paragraphs>
  <Slides>16</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16</vt:i4>
      </vt:variant>
    </vt:vector>
  </HeadingPairs>
  <TitlesOfParts>
    <vt:vector size="29" baseType="lpstr">
      <vt:lpstr>Arial</vt:lpstr>
      <vt:lpstr>宋体</vt:lpstr>
      <vt:lpstr>Wingdings</vt:lpstr>
      <vt:lpstr>DejaVu Sans</vt:lpstr>
      <vt:lpstr>Wingdings</vt:lpstr>
      <vt:lpstr>微软雅黑</vt:lpstr>
      <vt:lpstr>Calibri</vt:lpstr>
      <vt:lpstr>方正黑体_GBK</vt:lpstr>
      <vt:lpstr>宋体</vt:lpstr>
      <vt:lpstr>Arial Unicode MS</vt:lpstr>
      <vt:lpstr>方正书宋_GBK</vt:lpstr>
      <vt:lpstr>圆点波纹职场办公简约风</vt:lpstr>
      <vt:lpstr>1_圆点波纹职场办公简约风</vt:lpstr>
      <vt:lpstr>宝山区户外广告设施设置实施方案 （征求意见稿）</vt:lpstr>
      <vt:lpstr>目录</vt:lpstr>
      <vt:lpstr>项目介绍</vt:lpstr>
      <vt:lpstr>编制动因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建筑规划许可证/施工许可证</vt:lpstr>
      <vt:lpstr>产权证明</vt:lpstr>
      <vt:lpstr>图纸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mi</dc:creator>
  <cp:lastModifiedBy>guest</cp:lastModifiedBy>
  <cp:revision>244</cp:revision>
  <dcterms:created xsi:type="dcterms:W3CDTF">2026-04-14T06:35:39Z</dcterms:created>
  <dcterms:modified xsi:type="dcterms:W3CDTF">2026-04-14T06:35:39Z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2052-11.8.2.9980</vt:lpwstr>
  </property>
  <property fmtid="{D5CDD505-2E9C-101B-9397-08002B2CF9AE}" pid="3" name="ICV">
    <vt:lpwstr>6854DEE5A28F4C4481B366D351D48E83_13</vt:lpwstr>
  </property>
</Properties>
</file>